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handoutMasterIdLst>
    <p:handoutMasterId r:id="rId3"/>
  </p:handoutMasterIdLst>
  <p:sldIdLst>
    <p:sldId id="256" r:id="rId2"/>
  </p:sldIdLst>
  <p:sldSz cx="51206400" cy="329184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61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va Liang" initials="EL" lastIdx="2" clrIdx="0"/>
  <p:cmAuthor id="2" name="Lacey Peters"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0FF"/>
    <a:srgbClr val="602A9D"/>
    <a:srgbClr val="C59E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95" autoAdjust="0"/>
    <p:restoredTop sz="94660"/>
  </p:normalViewPr>
  <p:slideViewPr>
    <p:cSldViewPr snapToGrid="0">
      <p:cViewPr>
        <p:scale>
          <a:sx n="33" d="100"/>
          <a:sy n="33" d="100"/>
        </p:scale>
        <p:origin x="-120" y="144"/>
      </p:cViewPr>
      <p:guideLst>
        <p:guide orient="horz" pos="10368"/>
        <p:guide pos="16128"/>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2040" y="7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handoutMaster" Target="handoutMasters/handout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0479C-3282-42F1-B9FD-5FE9B7FF710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67BBC99D-F0EF-4DC3-A633-C91242961007}">
      <dgm:prSet phldrT="[Text]" custT="1"/>
      <dgm:spPr/>
      <dgm:t>
        <a:bodyPr/>
        <a:lstStyle/>
        <a:p>
          <a:r>
            <a:rPr lang="en-US" sz="4500" b="1" dirty="0"/>
            <a:t>AAS are expanding teachers’ assessment literacies </a:t>
          </a:r>
        </a:p>
      </dgm:t>
    </dgm:pt>
    <dgm:pt modelId="{76496CB3-D137-40CE-97FA-E376307917E6}" type="parTrans" cxnId="{00B66460-1131-4A3F-A26C-E2E5819282B4}">
      <dgm:prSet/>
      <dgm:spPr/>
      <dgm:t>
        <a:bodyPr/>
        <a:lstStyle/>
        <a:p>
          <a:endParaRPr lang="en-US"/>
        </a:p>
      </dgm:t>
    </dgm:pt>
    <dgm:pt modelId="{5F35A89E-8914-495B-BF89-FEF94FA7DB54}" type="sibTrans" cxnId="{00B66460-1131-4A3F-A26C-E2E5819282B4}">
      <dgm:prSet/>
      <dgm:spPr/>
      <dgm:t>
        <a:bodyPr/>
        <a:lstStyle/>
        <a:p>
          <a:endParaRPr lang="en-US"/>
        </a:p>
      </dgm:t>
    </dgm:pt>
    <dgm:pt modelId="{E57F5365-8286-4B4A-B2C9-8DBBE0A789E8}">
      <dgm:prSet custT="1"/>
      <dgm:spPr/>
      <dgm:t>
        <a:bodyPr anchor="ctr"/>
        <a:lstStyle/>
        <a:p>
          <a:pPr marL="0" indent="53975">
            <a:buClr>
              <a:schemeClr val="dk1"/>
            </a:buClr>
            <a:buSzPts val="1100"/>
            <a:buFont typeface="Arial"/>
            <a:buNone/>
          </a:pPr>
          <a:r>
            <a:rPr lang="en-US" sz="4400" b="1" i="1" dirty="0">
              <a:solidFill>
                <a:schemeClr val="tx1"/>
              </a:solidFill>
            </a:rPr>
            <a:t>It (Teaching Strategies) helps me to know what they’re expected to do at a certain age and time throughout the school year and what I need to target within that time frame. Um and then whatever's in, on TSG, how can I incorporate those skills to make sure that that specific child or all the children can be able to achieve that goal.” (Head Teacher, DOE sponsored NYCEEC)</a:t>
          </a:r>
          <a:r>
            <a:rPr lang="en-US" sz="4400" b="1" dirty="0"/>
            <a:t> </a:t>
          </a:r>
          <a:endParaRPr lang="en-US" sz="4400" b="1" dirty="0">
            <a:solidFill>
              <a:schemeClr val="tx1"/>
            </a:solidFill>
          </a:endParaRPr>
        </a:p>
      </dgm:t>
    </dgm:pt>
    <dgm:pt modelId="{832D0B25-46D1-AD4E-9DF2-8F2B303D747F}" type="parTrans" cxnId="{A1000D09-5FCF-E84D-830E-57352E4B74D6}">
      <dgm:prSet/>
      <dgm:spPr/>
      <dgm:t>
        <a:bodyPr/>
        <a:lstStyle/>
        <a:p>
          <a:endParaRPr lang="en-US"/>
        </a:p>
      </dgm:t>
    </dgm:pt>
    <dgm:pt modelId="{104D5597-DBFD-6440-B1DF-8A967A757707}" type="sibTrans" cxnId="{A1000D09-5FCF-E84D-830E-57352E4B74D6}">
      <dgm:prSet/>
      <dgm:spPr/>
      <dgm:t>
        <a:bodyPr/>
        <a:lstStyle/>
        <a:p>
          <a:endParaRPr lang="en-US"/>
        </a:p>
      </dgm:t>
    </dgm:pt>
    <dgm:pt modelId="{E09534B3-EA2F-2F46-BF6D-5E5BECD312B4}">
      <dgm:prSet phldrT="[Text]" custT="1"/>
      <dgm:spPr/>
      <dgm:t>
        <a:bodyPr/>
        <a:lstStyle/>
        <a:p>
          <a:pPr marL="0" indent="53975" algn="just">
            <a:buNone/>
            <a:tabLst/>
          </a:pPr>
          <a:r>
            <a:rPr lang="en-US" sz="4400" b="1" dirty="0"/>
            <a:t>AAS can also limit teachers’ agency around decision-making</a:t>
          </a:r>
        </a:p>
      </dgm:t>
    </dgm:pt>
    <dgm:pt modelId="{C73F02E7-0D91-2745-BF51-16B5634B9897}" type="parTrans" cxnId="{690CAFCD-114F-0D4B-A8EB-044BCEF6502B}">
      <dgm:prSet/>
      <dgm:spPr/>
      <dgm:t>
        <a:bodyPr/>
        <a:lstStyle/>
        <a:p>
          <a:endParaRPr lang="en-US"/>
        </a:p>
      </dgm:t>
    </dgm:pt>
    <dgm:pt modelId="{14A86DB2-3A85-F640-82C2-DD59E1D59D79}" type="sibTrans" cxnId="{690CAFCD-114F-0D4B-A8EB-044BCEF6502B}">
      <dgm:prSet/>
      <dgm:spPr/>
      <dgm:t>
        <a:bodyPr/>
        <a:lstStyle/>
        <a:p>
          <a:endParaRPr lang="en-US"/>
        </a:p>
      </dgm:t>
    </dgm:pt>
    <dgm:pt modelId="{115889E9-406D-BD48-A184-2D8D062D2A56}">
      <dgm:prSet phldrT="[Text]" custT="1"/>
      <dgm:spPr/>
      <dgm:t>
        <a:bodyPr/>
        <a:lstStyle/>
        <a:p>
          <a:pPr marL="63500" indent="-63500" algn="l">
            <a:buSzPts val="2944"/>
            <a:buNone/>
            <a:tabLst/>
          </a:pPr>
          <a:r>
            <a:rPr lang="en-US" sz="4400" b="1" i="0" dirty="0">
              <a:solidFill>
                <a:schemeClr val="bg1"/>
              </a:solidFill>
            </a:rPr>
            <a:t>Teachers want to be involved in decision making processes</a:t>
          </a:r>
        </a:p>
      </dgm:t>
    </dgm:pt>
    <dgm:pt modelId="{6B600A10-0D25-1646-9071-D0BCA50F7345}" type="parTrans" cxnId="{F0F8B681-D3B8-7C45-978F-F7CCEE606ACE}">
      <dgm:prSet/>
      <dgm:spPr/>
      <dgm:t>
        <a:bodyPr/>
        <a:lstStyle/>
        <a:p>
          <a:endParaRPr lang="en-US"/>
        </a:p>
      </dgm:t>
    </dgm:pt>
    <dgm:pt modelId="{6D9012F3-3A0F-F24D-92B0-F1383C81B37F}" type="sibTrans" cxnId="{F0F8B681-D3B8-7C45-978F-F7CCEE606ACE}">
      <dgm:prSet/>
      <dgm:spPr/>
      <dgm:t>
        <a:bodyPr/>
        <a:lstStyle/>
        <a:p>
          <a:endParaRPr lang="en-US"/>
        </a:p>
      </dgm:t>
    </dgm:pt>
    <dgm:pt modelId="{E31E5F05-17AE-364A-A861-18DE692E4F61}">
      <dgm:prSet phldrT="[Text]" custT="1"/>
      <dgm:spPr/>
      <dgm:t>
        <a:bodyPr/>
        <a:lstStyle/>
        <a:p>
          <a:pPr marL="63500" indent="-63500" algn="l">
            <a:buSzPts val="2944"/>
            <a:buNone/>
            <a:tabLst/>
          </a:pPr>
          <a:r>
            <a:rPr lang="en-US" sz="4400" b="1" i="1" dirty="0">
              <a:solidFill>
                <a:schemeClr val="tx1"/>
              </a:solidFill>
            </a:rPr>
            <a:t>Part of the reason I decided to do this with all of you is because we feel like we’re getting a little bit of a voice, you know, because there is an importance to what we do. It’s our life. It’s not only our livelihood, it’s our passion. It’s something we love and it’s nice that someone is recognizing that we are here.  (Head teacher, Public School)</a:t>
          </a:r>
          <a:br>
            <a:rPr lang="en-US" sz="4400" b="1" i="1" dirty="0">
              <a:solidFill>
                <a:schemeClr val="tx1"/>
              </a:solidFill>
            </a:rPr>
          </a:br>
          <a:endParaRPr lang="en-US" sz="4400" b="1" i="0" dirty="0">
            <a:solidFill>
              <a:schemeClr val="bg1"/>
            </a:solidFill>
          </a:endParaRPr>
        </a:p>
      </dgm:t>
    </dgm:pt>
    <dgm:pt modelId="{20DEA672-6920-4B43-83E7-F411DFC80A9C}" type="parTrans" cxnId="{5F3B5E47-B72B-FB4C-8B89-C5037F67201E}">
      <dgm:prSet/>
      <dgm:spPr/>
      <dgm:t>
        <a:bodyPr/>
        <a:lstStyle/>
        <a:p>
          <a:endParaRPr lang="en-US"/>
        </a:p>
      </dgm:t>
    </dgm:pt>
    <dgm:pt modelId="{D754C8BF-9994-C447-98CF-03F90864DB6D}" type="sibTrans" cxnId="{5F3B5E47-B72B-FB4C-8B89-C5037F67201E}">
      <dgm:prSet/>
      <dgm:spPr/>
      <dgm:t>
        <a:bodyPr/>
        <a:lstStyle/>
        <a:p>
          <a:endParaRPr lang="en-US"/>
        </a:p>
      </dgm:t>
    </dgm:pt>
    <dgm:pt modelId="{50270177-5B42-634E-A9C4-E43717559F06}">
      <dgm:prSet phldrT="[Text]" custT="1"/>
      <dgm:spPr/>
      <dgm:t>
        <a:bodyPr/>
        <a:lstStyle/>
        <a:p>
          <a:pPr marL="0" indent="53975" algn="l">
            <a:buNone/>
            <a:tabLst/>
          </a:pPr>
          <a:r>
            <a:rPr lang="en-US" sz="4400" b="1" i="1" u="none" dirty="0"/>
            <a:t>I just got a whole new way that we’re doing lesson plans. I was just in an hour meeting and we were given, we’re doing it the DOE way. So that’s different for us and that’s a lot more work. Constantly writing reports. Authentic Assessment.</a:t>
          </a:r>
          <a:r>
            <a:rPr lang="en-US" sz="4400" b="1" i="1" dirty="0"/>
            <a:t> (Head Teacher, NYCEEC) </a:t>
          </a:r>
          <a:endParaRPr lang="en-US" sz="4400" b="1" dirty="0"/>
        </a:p>
      </dgm:t>
    </dgm:pt>
    <dgm:pt modelId="{045F30F6-3F27-0C40-97E3-71C6C17AC042}" type="sibTrans" cxnId="{F8F1DFF8-AC7A-ED41-B381-BDB494AD8257}">
      <dgm:prSet/>
      <dgm:spPr/>
      <dgm:t>
        <a:bodyPr/>
        <a:lstStyle/>
        <a:p>
          <a:endParaRPr lang="en-US"/>
        </a:p>
      </dgm:t>
    </dgm:pt>
    <dgm:pt modelId="{6422EA9B-B9A0-DA4C-ADDF-C8C87D797B20}" type="parTrans" cxnId="{F8F1DFF8-AC7A-ED41-B381-BDB494AD8257}">
      <dgm:prSet/>
      <dgm:spPr/>
      <dgm:t>
        <a:bodyPr/>
        <a:lstStyle/>
        <a:p>
          <a:endParaRPr lang="en-US"/>
        </a:p>
      </dgm:t>
    </dgm:pt>
    <dgm:pt modelId="{6BBD44D5-4F30-46B2-8D29-AF7351BFF91B}" type="pres">
      <dgm:prSet presAssocID="{DF80479C-3282-42F1-B9FD-5FE9B7FF7103}" presName="linear" presStyleCnt="0">
        <dgm:presLayoutVars>
          <dgm:animLvl val="lvl"/>
          <dgm:resizeHandles val="exact"/>
        </dgm:presLayoutVars>
      </dgm:prSet>
      <dgm:spPr/>
    </dgm:pt>
    <dgm:pt modelId="{BEC7617E-DE75-486B-BFE0-68D27FE53627}" type="pres">
      <dgm:prSet presAssocID="{67BBC99D-F0EF-4DC3-A633-C91242961007}" presName="parentText" presStyleLbl="node1" presStyleIdx="0" presStyleCnt="3" custLinFactNeighborX="0" custLinFactNeighborY="-4785">
        <dgm:presLayoutVars>
          <dgm:chMax val="0"/>
          <dgm:bulletEnabled val="1"/>
        </dgm:presLayoutVars>
      </dgm:prSet>
      <dgm:spPr/>
    </dgm:pt>
    <dgm:pt modelId="{DEDB41EA-6967-8B48-9271-6A547FB46CEE}" type="pres">
      <dgm:prSet presAssocID="{67BBC99D-F0EF-4DC3-A633-C91242961007}" presName="childText" presStyleLbl="revTx" presStyleIdx="0" presStyleCnt="3">
        <dgm:presLayoutVars>
          <dgm:bulletEnabled val="1"/>
        </dgm:presLayoutVars>
      </dgm:prSet>
      <dgm:spPr/>
    </dgm:pt>
    <dgm:pt modelId="{C29648F0-48BE-2A4B-B8F8-1AACCC240AC7}" type="pres">
      <dgm:prSet presAssocID="{E09534B3-EA2F-2F46-BF6D-5E5BECD312B4}" presName="parentText" presStyleLbl="node1" presStyleIdx="1" presStyleCnt="3">
        <dgm:presLayoutVars>
          <dgm:chMax val="0"/>
          <dgm:bulletEnabled val="1"/>
        </dgm:presLayoutVars>
      </dgm:prSet>
      <dgm:spPr/>
    </dgm:pt>
    <dgm:pt modelId="{9D8AA930-20A6-CD4F-9022-84FA11A60027}" type="pres">
      <dgm:prSet presAssocID="{E09534B3-EA2F-2F46-BF6D-5E5BECD312B4}" presName="childText" presStyleLbl="revTx" presStyleIdx="1" presStyleCnt="3">
        <dgm:presLayoutVars>
          <dgm:bulletEnabled val="1"/>
        </dgm:presLayoutVars>
      </dgm:prSet>
      <dgm:spPr/>
    </dgm:pt>
    <dgm:pt modelId="{1EB98506-19BF-B443-95DB-7CCD99A5C409}" type="pres">
      <dgm:prSet presAssocID="{115889E9-406D-BD48-A184-2D8D062D2A56}" presName="parentText" presStyleLbl="node1" presStyleIdx="2" presStyleCnt="3">
        <dgm:presLayoutVars>
          <dgm:chMax val="0"/>
          <dgm:bulletEnabled val="1"/>
        </dgm:presLayoutVars>
      </dgm:prSet>
      <dgm:spPr/>
    </dgm:pt>
    <dgm:pt modelId="{4EDAAD01-E034-DA45-9991-7FBC80BEACF0}" type="pres">
      <dgm:prSet presAssocID="{115889E9-406D-BD48-A184-2D8D062D2A56}" presName="childText" presStyleLbl="revTx" presStyleIdx="2" presStyleCnt="3">
        <dgm:presLayoutVars>
          <dgm:bulletEnabled val="1"/>
        </dgm:presLayoutVars>
      </dgm:prSet>
      <dgm:spPr/>
    </dgm:pt>
  </dgm:ptLst>
  <dgm:cxnLst>
    <dgm:cxn modelId="{A1000D09-5FCF-E84D-830E-57352E4B74D6}" srcId="{67BBC99D-F0EF-4DC3-A633-C91242961007}" destId="{E57F5365-8286-4B4A-B2C9-8DBBE0A789E8}" srcOrd="0" destOrd="0" parTransId="{832D0B25-46D1-AD4E-9DF2-8F2B303D747F}" sibTransId="{104D5597-DBFD-6440-B1DF-8A967A757707}"/>
    <dgm:cxn modelId="{B4D94717-8D95-4127-80FC-19083EA2E57A}" type="presOf" srcId="{67BBC99D-F0EF-4DC3-A633-C91242961007}" destId="{BEC7617E-DE75-486B-BFE0-68D27FE53627}" srcOrd="0" destOrd="0" presId="urn:microsoft.com/office/officeart/2005/8/layout/vList2"/>
    <dgm:cxn modelId="{80DA383B-93B2-5E47-BDFF-060AFB1CD852}" type="presOf" srcId="{E31E5F05-17AE-364A-A861-18DE692E4F61}" destId="{4EDAAD01-E034-DA45-9991-7FBC80BEACF0}" srcOrd="0" destOrd="0" presId="urn:microsoft.com/office/officeart/2005/8/layout/vList2"/>
    <dgm:cxn modelId="{5F3B5E47-B72B-FB4C-8B89-C5037F67201E}" srcId="{115889E9-406D-BD48-A184-2D8D062D2A56}" destId="{E31E5F05-17AE-364A-A861-18DE692E4F61}" srcOrd="0" destOrd="0" parTransId="{20DEA672-6920-4B43-83E7-F411DFC80A9C}" sibTransId="{D754C8BF-9994-C447-98CF-03F90864DB6D}"/>
    <dgm:cxn modelId="{00B66460-1131-4A3F-A26C-E2E5819282B4}" srcId="{DF80479C-3282-42F1-B9FD-5FE9B7FF7103}" destId="{67BBC99D-F0EF-4DC3-A633-C91242961007}" srcOrd="0" destOrd="0" parTransId="{76496CB3-D137-40CE-97FA-E376307917E6}" sibTransId="{5F35A89E-8914-495B-BF89-FEF94FA7DB54}"/>
    <dgm:cxn modelId="{7F4DD96B-DEB3-4EDB-A0AF-E79606C6E730}" type="presOf" srcId="{DF80479C-3282-42F1-B9FD-5FE9B7FF7103}" destId="{6BBD44D5-4F30-46B2-8D29-AF7351BFF91B}" srcOrd="0" destOrd="0" presId="urn:microsoft.com/office/officeart/2005/8/layout/vList2"/>
    <dgm:cxn modelId="{F0F8B681-D3B8-7C45-978F-F7CCEE606ACE}" srcId="{DF80479C-3282-42F1-B9FD-5FE9B7FF7103}" destId="{115889E9-406D-BD48-A184-2D8D062D2A56}" srcOrd="2" destOrd="0" parTransId="{6B600A10-0D25-1646-9071-D0BCA50F7345}" sibTransId="{6D9012F3-3A0F-F24D-92B0-F1383C81B37F}"/>
    <dgm:cxn modelId="{3B4AD9AE-D7BB-D745-A2F2-485DF9F2F011}" type="presOf" srcId="{50270177-5B42-634E-A9C4-E43717559F06}" destId="{9D8AA930-20A6-CD4F-9022-84FA11A60027}" srcOrd="0" destOrd="0" presId="urn:microsoft.com/office/officeart/2005/8/layout/vList2"/>
    <dgm:cxn modelId="{7DF592BA-4C07-424B-BB20-A8856DAAF6D4}" type="presOf" srcId="{E09534B3-EA2F-2F46-BF6D-5E5BECD312B4}" destId="{C29648F0-48BE-2A4B-B8F8-1AACCC240AC7}" srcOrd="0" destOrd="0" presId="urn:microsoft.com/office/officeart/2005/8/layout/vList2"/>
    <dgm:cxn modelId="{3B120DBF-1A79-9747-9D0E-C58373A1E5A0}" type="presOf" srcId="{115889E9-406D-BD48-A184-2D8D062D2A56}" destId="{1EB98506-19BF-B443-95DB-7CCD99A5C409}" srcOrd="0" destOrd="0" presId="urn:microsoft.com/office/officeart/2005/8/layout/vList2"/>
    <dgm:cxn modelId="{690CAFCD-114F-0D4B-A8EB-044BCEF6502B}" srcId="{DF80479C-3282-42F1-B9FD-5FE9B7FF7103}" destId="{E09534B3-EA2F-2F46-BF6D-5E5BECD312B4}" srcOrd="1" destOrd="0" parTransId="{C73F02E7-0D91-2745-BF51-16B5634B9897}" sibTransId="{14A86DB2-3A85-F640-82C2-DD59E1D59D79}"/>
    <dgm:cxn modelId="{2C96C9E0-AFB0-B045-8955-8C1927E2B5E4}" type="presOf" srcId="{E57F5365-8286-4B4A-B2C9-8DBBE0A789E8}" destId="{DEDB41EA-6967-8B48-9271-6A547FB46CEE}" srcOrd="0" destOrd="0" presId="urn:microsoft.com/office/officeart/2005/8/layout/vList2"/>
    <dgm:cxn modelId="{F8F1DFF8-AC7A-ED41-B381-BDB494AD8257}" srcId="{E09534B3-EA2F-2F46-BF6D-5E5BECD312B4}" destId="{50270177-5B42-634E-A9C4-E43717559F06}" srcOrd="0" destOrd="0" parTransId="{6422EA9B-B9A0-DA4C-ADDF-C8C87D797B20}" sibTransId="{045F30F6-3F27-0C40-97E3-71C6C17AC042}"/>
    <dgm:cxn modelId="{C1B39A74-E01A-430A-9317-19D51EDD0662}" type="presParOf" srcId="{6BBD44D5-4F30-46B2-8D29-AF7351BFF91B}" destId="{BEC7617E-DE75-486B-BFE0-68D27FE53627}" srcOrd="0" destOrd="0" presId="urn:microsoft.com/office/officeart/2005/8/layout/vList2"/>
    <dgm:cxn modelId="{9CE4C7F6-9FBA-D44F-B07D-1A1D6063FF01}" type="presParOf" srcId="{6BBD44D5-4F30-46B2-8D29-AF7351BFF91B}" destId="{DEDB41EA-6967-8B48-9271-6A547FB46CEE}" srcOrd="1" destOrd="0" presId="urn:microsoft.com/office/officeart/2005/8/layout/vList2"/>
    <dgm:cxn modelId="{2ED89E67-D26B-2A46-A516-5DF4FB8C24B7}" type="presParOf" srcId="{6BBD44D5-4F30-46B2-8D29-AF7351BFF91B}" destId="{C29648F0-48BE-2A4B-B8F8-1AACCC240AC7}" srcOrd="2" destOrd="0" presId="urn:microsoft.com/office/officeart/2005/8/layout/vList2"/>
    <dgm:cxn modelId="{71323F85-0772-CB4E-803D-40ADFED00DD3}" type="presParOf" srcId="{6BBD44D5-4F30-46B2-8D29-AF7351BFF91B}" destId="{9D8AA930-20A6-CD4F-9022-84FA11A60027}" srcOrd="3" destOrd="0" presId="urn:microsoft.com/office/officeart/2005/8/layout/vList2"/>
    <dgm:cxn modelId="{D0D4BB55-2CC7-B441-B646-9DD542BA4C46}" type="presParOf" srcId="{6BBD44D5-4F30-46B2-8D29-AF7351BFF91B}" destId="{1EB98506-19BF-B443-95DB-7CCD99A5C409}" srcOrd="4" destOrd="0" presId="urn:microsoft.com/office/officeart/2005/8/layout/vList2"/>
    <dgm:cxn modelId="{64B302AD-623E-0B45-BD0C-7424B92F6E8A}" type="presParOf" srcId="{6BBD44D5-4F30-46B2-8D29-AF7351BFF91B}" destId="{4EDAAD01-E034-DA45-9991-7FBC80BEACF0}"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AB755F-2A51-2746-88FB-18BC95F18D08}" type="doc">
      <dgm:prSet loTypeId="urn:microsoft.com/office/officeart/2009/3/layout/HorizontalOrganizationChart" loCatId="list" qsTypeId="urn:microsoft.com/office/officeart/2005/8/quickstyle/simple3" qsCatId="simple" csTypeId="urn:microsoft.com/office/officeart/2005/8/colors/accent0_2" csCatId="mainScheme" phldr="1"/>
      <dgm:spPr/>
      <dgm:t>
        <a:bodyPr/>
        <a:lstStyle/>
        <a:p>
          <a:endParaRPr lang="en-US"/>
        </a:p>
      </dgm:t>
    </dgm:pt>
    <dgm:pt modelId="{73B5600B-592F-D840-B658-5673DCD5F5AD}">
      <dgm:prSet phldrT="[Text]" custT="1"/>
      <dgm:spPr/>
      <dgm:t>
        <a:bodyPr/>
        <a:lstStyle/>
        <a:p>
          <a:r>
            <a:rPr lang="en-US" sz="4800" b="0" dirty="0"/>
            <a:t>11 Instructional Leaders </a:t>
          </a:r>
        </a:p>
      </dgm:t>
    </dgm:pt>
    <dgm:pt modelId="{4484C762-C594-7345-A351-627A36F31095}" type="parTrans" cxnId="{DC621457-38D1-9F40-8272-A41107EE7CE2}">
      <dgm:prSet/>
      <dgm:spPr/>
      <dgm:t>
        <a:bodyPr/>
        <a:lstStyle/>
        <a:p>
          <a:endParaRPr lang="en-US"/>
        </a:p>
      </dgm:t>
    </dgm:pt>
    <dgm:pt modelId="{B22FD822-C81A-AA4E-9507-99A430A5A975}" type="sibTrans" cxnId="{DC621457-38D1-9F40-8272-A41107EE7CE2}">
      <dgm:prSet/>
      <dgm:spPr/>
      <dgm:t>
        <a:bodyPr/>
        <a:lstStyle/>
        <a:p>
          <a:endParaRPr lang="en-US"/>
        </a:p>
      </dgm:t>
    </dgm:pt>
    <dgm:pt modelId="{402BD128-68E1-D64F-9CEF-DF14F10EFC3A}">
      <dgm:prSet phldrT="[Text]" custT="1"/>
      <dgm:spPr/>
      <dgm:t>
        <a:bodyPr/>
        <a:lstStyle/>
        <a:p>
          <a:r>
            <a:rPr lang="en-US" sz="4800" b="0" dirty="0"/>
            <a:t>17 Head Teachers </a:t>
          </a:r>
        </a:p>
      </dgm:t>
    </dgm:pt>
    <dgm:pt modelId="{D7440359-8463-BC44-9B3B-3F3BBF908952}" type="parTrans" cxnId="{5646A7F2-4D28-434D-BF4B-D9BC8D20BC04}">
      <dgm:prSet/>
      <dgm:spPr/>
      <dgm:t>
        <a:bodyPr/>
        <a:lstStyle/>
        <a:p>
          <a:endParaRPr lang="en-US"/>
        </a:p>
      </dgm:t>
    </dgm:pt>
    <dgm:pt modelId="{6F74A265-2F18-3D45-8E38-C2649C4E36F6}" type="sibTrans" cxnId="{5646A7F2-4D28-434D-BF4B-D9BC8D20BC04}">
      <dgm:prSet/>
      <dgm:spPr/>
      <dgm:t>
        <a:bodyPr/>
        <a:lstStyle/>
        <a:p>
          <a:endParaRPr lang="en-US"/>
        </a:p>
      </dgm:t>
    </dgm:pt>
    <dgm:pt modelId="{5D00A538-7A3D-DA48-BDF4-83AED0BA11B9}">
      <dgm:prSet phldrT="[Text]" custT="1"/>
      <dgm:spPr/>
      <dgm:t>
        <a:bodyPr/>
        <a:lstStyle/>
        <a:p>
          <a:r>
            <a:rPr lang="en-US" sz="4800" b="0" dirty="0"/>
            <a:t>10 Assistant Teachers </a:t>
          </a:r>
        </a:p>
      </dgm:t>
    </dgm:pt>
    <dgm:pt modelId="{012C5F38-B89F-6445-80D0-BF003150C18A}" type="parTrans" cxnId="{76447605-F5B7-4946-AEB8-A4644C9945DF}">
      <dgm:prSet/>
      <dgm:spPr/>
      <dgm:t>
        <a:bodyPr/>
        <a:lstStyle/>
        <a:p>
          <a:endParaRPr lang="en-US"/>
        </a:p>
      </dgm:t>
    </dgm:pt>
    <dgm:pt modelId="{53E86E37-9076-574C-836F-37E1FAABFC3B}" type="sibTrans" cxnId="{76447605-F5B7-4946-AEB8-A4644C9945DF}">
      <dgm:prSet/>
      <dgm:spPr/>
      <dgm:t>
        <a:bodyPr/>
        <a:lstStyle/>
        <a:p>
          <a:endParaRPr lang="en-US"/>
        </a:p>
      </dgm:t>
    </dgm:pt>
    <dgm:pt modelId="{88CB1980-1347-0446-A7A0-8CB637F2D5DB}">
      <dgm:prSet phldrT="[Text]" custT="1"/>
      <dgm:spPr/>
      <dgm:t>
        <a:bodyPr/>
        <a:lstStyle/>
        <a:p>
          <a:r>
            <a:rPr lang="en-US" sz="5400" b="1" dirty="0"/>
            <a:t>10 PKA Programs</a:t>
          </a:r>
        </a:p>
      </dgm:t>
    </dgm:pt>
    <dgm:pt modelId="{A10776A6-E99D-7543-8752-89FC17843088}" type="parTrans" cxnId="{C5F0DF8F-5803-4045-8A49-0A3A4F171EDD}">
      <dgm:prSet/>
      <dgm:spPr/>
      <dgm:t>
        <a:bodyPr/>
        <a:lstStyle/>
        <a:p>
          <a:endParaRPr lang="en-US"/>
        </a:p>
      </dgm:t>
    </dgm:pt>
    <dgm:pt modelId="{63D0A3DA-55A1-5D44-820F-423FDF02175B}" type="sibTrans" cxnId="{C5F0DF8F-5803-4045-8A49-0A3A4F171EDD}">
      <dgm:prSet/>
      <dgm:spPr/>
      <dgm:t>
        <a:bodyPr/>
        <a:lstStyle/>
        <a:p>
          <a:endParaRPr lang="en-US"/>
        </a:p>
      </dgm:t>
    </dgm:pt>
    <dgm:pt modelId="{6B2DF601-E161-D741-A5A0-29A721CF5E71}">
      <dgm:prSet phldrT="[Text]" custT="1"/>
      <dgm:spPr/>
      <dgm:t>
        <a:bodyPr/>
        <a:lstStyle/>
        <a:p>
          <a:r>
            <a:rPr lang="en-US" sz="4800" dirty="0"/>
            <a:t>31 Parents</a:t>
          </a:r>
        </a:p>
      </dgm:t>
    </dgm:pt>
    <dgm:pt modelId="{E0A8B21F-98AC-AA4C-B18C-DB2AF3C2F77F}" type="parTrans" cxnId="{67771AA8-83DE-494D-84D5-71C6A81EB6C6}">
      <dgm:prSet/>
      <dgm:spPr/>
      <dgm:t>
        <a:bodyPr/>
        <a:lstStyle/>
        <a:p>
          <a:endParaRPr lang="en-US"/>
        </a:p>
      </dgm:t>
    </dgm:pt>
    <dgm:pt modelId="{2207C039-5D33-EF43-A856-EB54DB11392D}" type="sibTrans" cxnId="{67771AA8-83DE-494D-84D5-71C6A81EB6C6}">
      <dgm:prSet/>
      <dgm:spPr/>
      <dgm:t>
        <a:bodyPr/>
        <a:lstStyle/>
        <a:p>
          <a:endParaRPr lang="en-US"/>
        </a:p>
      </dgm:t>
    </dgm:pt>
    <dgm:pt modelId="{E1DADC8D-D8E0-C842-904E-4268ADC0074A}" type="pres">
      <dgm:prSet presAssocID="{1EAB755F-2A51-2746-88FB-18BC95F18D08}" presName="hierChild1" presStyleCnt="0">
        <dgm:presLayoutVars>
          <dgm:orgChart val="1"/>
          <dgm:chPref val="1"/>
          <dgm:dir/>
          <dgm:animOne val="branch"/>
          <dgm:animLvl val="lvl"/>
          <dgm:resizeHandles/>
        </dgm:presLayoutVars>
      </dgm:prSet>
      <dgm:spPr/>
    </dgm:pt>
    <dgm:pt modelId="{CBD00904-98B8-474B-A9B2-7A7865BBFA2B}" type="pres">
      <dgm:prSet presAssocID="{88CB1980-1347-0446-A7A0-8CB637F2D5DB}" presName="hierRoot1" presStyleCnt="0">
        <dgm:presLayoutVars>
          <dgm:hierBranch val="init"/>
        </dgm:presLayoutVars>
      </dgm:prSet>
      <dgm:spPr/>
    </dgm:pt>
    <dgm:pt modelId="{BEF5BDBB-8EE1-B249-8D2C-045BECF547A9}" type="pres">
      <dgm:prSet presAssocID="{88CB1980-1347-0446-A7A0-8CB637F2D5DB}" presName="rootComposite1" presStyleCnt="0"/>
      <dgm:spPr/>
    </dgm:pt>
    <dgm:pt modelId="{0A996786-3F4F-664F-A739-09DCD07313D8}" type="pres">
      <dgm:prSet presAssocID="{88CB1980-1347-0446-A7A0-8CB637F2D5DB}" presName="rootText1" presStyleLbl="node0" presStyleIdx="0" presStyleCnt="1" custScaleX="119528">
        <dgm:presLayoutVars>
          <dgm:chPref val="3"/>
        </dgm:presLayoutVars>
      </dgm:prSet>
      <dgm:spPr/>
    </dgm:pt>
    <dgm:pt modelId="{29ED4E26-539C-354C-9D3D-58FA6758FEFE}" type="pres">
      <dgm:prSet presAssocID="{88CB1980-1347-0446-A7A0-8CB637F2D5DB}" presName="rootConnector1" presStyleLbl="node1" presStyleIdx="0" presStyleCnt="0"/>
      <dgm:spPr/>
    </dgm:pt>
    <dgm:pt modelId="{E1BD4FD0-56F0-CA4B-9D38-0DE005E2DF9D}" type="pres">
      <dgm:prSet presAssocID="{88CB1980-1347-0446-A7A0-8CB637F2D5DB}" presName="hierChild2" presStyleCnt="0"/>
      <dgm:spPr/>
    </dgm:pt>
    <dgm:pt modelId="{154A69E7-F2B4-0948-9D16-D0DDC2FD27C2}" type="pres">
      <dgm:prSet presAssocID="{4484C762-C594-7345-A351-627A36F31095}" presName="Name64" presStyleLbl="parChTrans1D2" presStyleIdx="0" presStyleCnt="4"/>
      <dgm:spPr/>
    </dgm:pt>
    <dgm:pt modelId="{A66D334C-FB3B-0D4C-998A-AA4C0F8C66BA}" type="pres">
      <dgm:prSet presAssocID="{73B5600B-592F-D840-B658-5673DCD5F5AD}" presName="hierRoot2" presStyleCnt="0">
        <dgm:presLayoutVars>
          <dgm:hierBranch val="init"/>
        </dgm:presLayoutVars>
      </dgm:prSet>
      <dgm:spPr/>
    </dgm:pt>
    <dgm:pt modelId="{40DCE3CD-063E-6145-9277-B5A15D6B12AD}" type="pres">
      <dgm:prSet presAssocID="{73B5600B-592F-D840-B658-5673DCD5F5AD}" presName="rootComposite" presStyleCnt="0"/>
      <dgm:spPr/>
    </dgm:pt>
    <dgm:pt modelId="{277AF9E8-155D-294C-8411-2510D05AB7CA}" type="pres">
      <dgm:prSet presAssocID="{73B5600B-592F-D840-B658-5673DCD5F5AD}" presName="rootText" presStyleLbl="node2" presStyleIdx="0" presStyleCnt="4" custScaleX="141418">
        <dgm:presLayoutVars>
          <dgm:chPref val="3"/>
        </dgm:presLayoutVars>
      </dgm:prSet>
      <dgm:spPr/>
    </dgm:pt>
    <dgm:pt modelId="{1B98834B-2BDC-5F4F-A6E5-4BAF1AF68762}" type="pres">
      <dgm:prSet presAssocID="{73B5600B-592F-D840-B658-5673DCD5F5AD}" presName="rootConnector" presStyleLbl="node2" presStyleIdx="0" presStyleCnt="4"/>
      <dgm:spPr/>
    </dgm:pt>
    <dgm:pt modelId="{9A6C52C4-5261-AF4E-B85B-9EFA7C9C72AC}" type="pres">
      <dgm:prSet presAssocID="{73B5600B-592F-D840-B658-5673DCD5F5AD}" presName="hierChild4" presStyleCnt="0"/>
      <dgm:spPr/>
    </dgm:pt>
    <dgm:pt modelId="{287DB6E4-62E4-F74B-A0CF-212CAF45EF7E}" type="pres">
      <dgm:prSet presAssocID="{73B5600B-592F-D840-B658-5673DCD5F5AD}" presName="hierChild5" presStyleCnt="0"/>
      <dgm:spPr/>
    </dgm:pt>
    <dgm:pt modelId="{54D52C1D-5E96-7647-B404-F401CBF5A63B}" type="pres">
      <dgm:prSet presAssocID="{D7440359-8463-BC44-9B3B-3F3BBF908952}" presName="Name64" presStyleLbl="parChTrans1D2" presStyleIdx="1" presStyleCnt="4"/>
      <dgm:spPr/>
    </dgm:pt>
    <dgm:pt modelId="{9D874464-D3D5-1A45-8B62-C0D83B2B0287}" type="pres">
      <dgm:prSet presAssocID="{402BD128-68E1-D64F-9CEF-DF14F10EFC3A}" presName="hierRoot2" presStyleCnt="0">
        <dgm:presLayoutVars>
          <dgm:hierBranch val="init"/>
        </dgm:presLayoutVars>
      </dgm:prSet>
      <dgm:spPr/>
    </dgm:pt>
    <dgm:pt modelId="{69C3BACD-F64B-2C42-880A-8F6268C0C21F}" type="pres">
      <dgm:prSet presAssocID="{402BD128-68E1-D64F-9CEF-DF14F10EFC3A}" presName="rootComposite" presStyleCnt="0"/>
      <dgm:spPr/>
    </dgm:pt>
    <dgm:pt modelId="{ACB7D0E2-1ADF-D04E-A2B3-6FFB1C670C6A}" type="pres">
      <dgm:prSet presAssocID="{402BD128-68E1-D64F-9CEF-DF14F10EFC3A}" presName="rootText" presStyleLbl="node2" presStyleIdx="1" presStyleCnt="4" custScaleX="135288">
        <dgm:presLayoutVars>
          <dgm:chPref val="3"/>
        </dgm:presLayoutVars>
      </dgm:prSet>
      <dgm:spPr/>
    </dgm:pt>
    <dgm:pt modelId="{E46DBF2D-7492-654A-823A-B4BCAEAAB5B5}" type="pres">
      <dgm:prSet presAssocID="{402BD128-68E1-D64F-9CEF-DF14F10EFC3A}" presName="rootConnector" presStyleLbl="node2" presStyleIdx="1" presStyleCnt="4"/>
      <dgm:spPr/>
    </dgm:pt>
    <dgm:pt modelId="{9916A75C-9EF3-AF40-83CD-ED148DD44E78}" type="pres">
      <dgm:prSet presAssocID="{402BD128-68E1-D64F-9CEF-DF14F10EFC3A}" presName="hierChild4" presStyleCnt="0"/>
      <dgm:spPr/>
    </dgm:pt>
    <dgm:pt modelId="{004B471A-C757-A447-89A5-8C149D85B740}" type="pres">
      <dgm:prSet presAssocID="{402BD128-68E1-D64F-9CEF-DF14F10EFC3A}" presName="hierChild5" presStyleCnt="0"/>
      <dgm:spPr/>
    </dgm:pt>
    <dgm:pt modelId="{30672608-3B07-BA4F-8A93-515374D60571}" type="pres">
      <dgm:prSet presAssocID="{012C5F38-B89F-6445-80D0-BF003150C18A}" presName="Name64" presStyleLbl="parChTrans1D2" presStyleIdx="2" presStyleCnt="4"/>
      <dgm:spPr/>
    </dgm:pt>
    <dgm:pt modelId="{84E1FB81-26B8-0E4E-A958-D508B3355758}" type="pres">
      <dgm:prSet presAssocID="{5D00A538-7A3D-DA48-BDF4-83AED0BA11B9}" presName="hierRoot2" presStyleCnt="0">
        <dgm:presLayoutVars>
          <dgm:hierBranch val="init"/>
        </dgm:presLayoutVars>
      </dgm:prSet>
      <dgm:spPr/>
    </dgm:pt>
    <dgm:pt modelId="{65B57C06-6790-C64C-BBE5-3F237208E88E}" type="pres">
      <dgm:prSet presAssocID="{5D00A538-7A3D-DA48-BDF4-83AED0BA11B9}" presName="rootComposite" presStyleCnt="0"/>
      <dgm:spPr/>
    </dgm:pt>
    <dgm:pt modelId="{B7ABC8B3-FECD-BB44-8DC5-682BA768A465}" type="pres">
      <dgm:prSet presAssocID="{5D00A538-7A3D-DA48-BDF4-83AED0BA11B9}" presName="rootText" presStyleLbl="node2" presStyleIdx="2" presStyleCnt="4" custScaleX="151477">
        <dgm:presLayoutVars>
          <dgm:chPref val="3"/>
        </dgm:presLayoutVars>
      </dgm:prSet>
      <dgm:spPr/>
    </dgm:pt>
    <dgm:pt modelId="{8534AC30-C6A1-A14B-8E0E-BF105B2B2D83}" type="pres">
      <dgm:prSet presAssocID="{5D00A538-7A3D-DA48-BDF4-83AED0BA11B9}" presName="rootConnector" presStyleLbl="node2" presStyleIdx="2" presStyleCnt="4"/>
      <dgm:spPr/>
    </dgm:pt>
    <dgm:pt modelId="{24F6F151-4437-064F-A8A2-35175D68D7DB}" type="pres">
      <dgm:prSet presAssocID="{5D00A538-7A3D-DA48-BDF4-83AED0BA11B9}" presName="hierChild4" presStyleCnt="0"/>
      <dgm:spPr/>
    </dgm:pt>
    <dgm:pt modelId="{C3344E2A-CFF9-A840-A248-A7ECD9B1D519}" type="pres">
      <dgm:prSet presAssocID="{5D00A538-7A3D-DA48-BDF4-83AED0BA11B9}" presName="hierChild5" presStyleCnt="0"/>
      <dgm:spPr/>
    </dgm:pt>
    <dgm:pt modelId="{7AE96370-4133-F341-AB24-DE025EE90E29}" type="pres">
      <dgm:prSet presAssocID="{E0A8B21F-98AC-AA4C-B18C-DB2AF3C2F77F}" presName="Name64" presStyleLbl="parChTrans1D2" presStyleIdx="3" presStyleCnt="4"/>
      <dgm:spPr/>
    </dgm:pt>
    <dgm:pt modelId="{C1C610D0-91BB-ED4B-9CE1-221FCA3FB168}" type="pres">
      <dgm:prSet presAssocID="{6B2DF601-E161-D741-A5A0-29A721CF5E71}" presName="hierRoot2" presStyleCnt="0">
        <dgm:presLayoutVars>
          <dgm:hierBranch val="init"/>
        </dgm:presLayoutVars>
      </dgm:prSet>
      <dgm:spPr/>
    </dgm:pt>
    <dgm:pt modelId="{32FBBB34-6F74-9E48-BAF0-903B20121D65}" type="pres">
      <dgm:prSet presAssocID="{6B2DF601-E161-D741-A5A0-29A721CF5E71}" presName="rootComposite" presStyleCnt="0"/>
      <dgm:spPr/>
    </dgm:pt>
    <dgm:pt modelId="{5EC9D548-897A-6E41-B91F-6615D06F707D}" type="pres">
      <dgm:prSet presAssocID="{6B2DF601-E161-D741-A5A0-29A721CF5E71}" presName="rootText" presStyleLbl="node2" presStyleIdx="3" presStyleCnt="4">
        <dgm:presLayoutVars>
          <dgm:chPref val="3"/>
        </dgm:presLayoutVars>
      </dgm:prSet>
      <dgm:spPr/>
    </dgm:pt>
    <dgm:pt modelId="{4CECBDC8-9640-E644-A5E1-0766F8DCB44B}" type="pres">
      <dgm:prSet presAssocID="{6B2DF601-E161-D741-A5A0-29A721CF5E71}" presName="rootConnector" presStyleLbl="node2" presStyleIdx="3" presStyleCnt="4"/>
      <dgm:spPr/>
    </dgm:pt>
    <dgm:pt modelId="{79C361BC-24DB-574D-9D4A-195F321E3ED9}" type="pres">
      <dgm:prSet presAssocID="{6B2DF601-E161-D741-A5A0-29A721CF5E71}" presName="hierChild4" presStyleCnt="0"/>
      <dgm:spPr/>
    </dgm:pt>
    <dgm:pt modelId="{ECBBA792-BC2C-744D-BBA5-7494CE7AA0A4}" type="pres">
      <dgm:prSet presAssocID="{6B2DF601-E161-D741-A5A0-29A721CF5E71}" presName="hierChild5" presStyleCnt="0"/>
      <dgm:spPr/>
    </dgm:pt>
    <dgm:pt modelId="{E6FA01A2-2517-B543-8EB6-B218B91388B2}" type="pres">
      <dgm:prSet presAssocID="{88CB1980-1347-0446-A7A0-8CB637F2D5DB}" presName="hierChild3" presStyleCnt="0"/>
      <dgm:spPr/>
    </dgm:pt>
  </dgm:ptLst>
  <dgm:cxnLst>
    <dgm:cxn modelId="{76447605-F5B7-4946-AEB8-A4644C9945DF}" srcId="{88CB1980-1347-0446-A7A0-8CB637F2D5DB}" destId="{5D00A538-7A3D-DA48-BDF4-83AED0BA11B9}" srcOrd="2" destOrd="0" parTransId="{012C5F38-B89F-6445-80D0-BF003150C18A}" sibTransId="{53E86E37-9076-574C-836F-37E1FAABFC3B}"/>
    <dgm:cxn modelId="{06B1FD0B-CC12-504A-B9D7-2F42AD4CF636}" type="presOf" srcId="{88CB1980-1347-0446-A7A0-8CB637F2D5DB}" destId="{29ED4E26-539C-354C-9D3D-58FA6758FEFE}" srcOrd="1" destOrd="0" presId="urn:microsoft.com/office/officeart/2009/3/layout/HorizontalOrganizationChart"/>
    <dgm:cxn modelId="{FA80E81E-A93D-D240-8EA2-C8613C74D5CB}" type="presOf" srcId="{6B2DF601-E161-D741-A5A0-29A721CF5E71}" destId="{4CECBDC8-9640-E644-A5E1-0766F8DCB44B}" srcOrd="1" destOrd="0" presId="urn:microsoft.com/office/officeart/2009/3/layout/HorizontalOrganizationChart"/>
    <dgm:cxn modelId="{107F8854-4842-8C4C-BD92-DD4FBC9089D4}" type="presOf" srcId="{73B5600B-592F-D840-B658-5673DCD5F5AD}" destId="{1B98834B-2BDC-5F4F-A6E5-4BAF1AF68762}" srcOrd="1" destOrd="0" presId="urn:microsoft.com/office/officeart/2009/3/layout/HorizontalOrganizationChart"/>
    <dgm:cxn modelId="{DC621457-38D1-9F40-8272-A41107EE7CE2}" srcId="{88CB1980-1347-0446-A7A0-8CB637F2D5DB}" destId="{73B5600B-592F-D840-B658-5673DCD5F5AD}" srcOrd="0" destOrd="0" parTransId="{4484C762-C594-7345-A351-627A36F31095}" sibTransId="{B22FD822-C81A-AA4E-9507-99A430A5A975}"/>
    <dgm:cxn modelId="{7447B55A-1097-3E46-BAC8-9D1F14C5E62D}" type="presOf" srcId="{5D00A538-7A3D-DA48-BDF4-83AED0BA11B9}" destId="{8534AC30-C6A1-A14B-8E0E-BF105B2B2D83}" srcOrd="1" destOrd="0" presId="urn:microsoft.com/office/officeart/2009/3/layout/HorizontalOrganizationChart"/>
    <dgm:cxn modelId="{0A5D7D5D-E98A-4A4A-993C-476727F9EB9E}" type="presOf" srcId="{6B2DF601-E161-D741-A5A0-29A721CF5E71}" destId="{5EC9D548-897A-6E41-B91F-6615D06F707D}" srcOrd="0" destOrd="0" presId="urn:microsoft.com/office/officeart/2009/3/layout/HorizontalOrganizationChart"/>
    <dgm:cxn modelId="{23FCFC5D-569B-474C-BC36-3EEC131BC11B}" type="presOf" srcId="{402BD128-68E1-D64F-9CEF-DF14F10EFC3A}" destId="{E46DBF2D-7492-654A-823A-B4BCAEAAB5B5}" srcOrd="1" destOrd="0" presId="urn:microsoft.com/office/officeart/2009/3/layout/HorizontalOrganizationChart"/>
    <dgm:cxn modelId="{8B5B3C61-C3AA-8A43-BA49-3F37D52B4081}" type="presOf" srcId="{D7440359-8463-BC44-9B3B-3F3BBF908952}" destId="{54D52C1D-5E96-7647-B404-F401CBF5A63B}" srcOrd="0" destOrd="0" presId="urn:microsoft.com/office/officeart/2009/3/layout/HorizontalOrganizationChart"/>
    <dgm:cxn modelId="{B4315F6C-0E63-F24A-A886-AABB0C1A7B7A}" type="presOf" srcId="{73B5600B-592F-D840-B658-5673DCD5F5AD}" destId="{277AF9E8-155D-294C-8411-2510D05AB7CA}" srcOrd="0" destOrd="0" presId="urn:microsoft.com/office/officeart/2009/3/layout/HorizontalOrganizationChart"/>
    <dgm:cxn modelId="{AFC91C7E-76A5-FD48-AC3E-EF3605207DA9}" type="presOf" srcId="{4484C762-C594-7345-A351-627A36F31095}" destId="{154A69E7-F2B4-0948-9D16-D0DDC2FD27C2}" srcOrd="0" destOrd="0" presId="urn:microsoft.com/office/officeart/2009/3/layout/HorizontalOrganizationChart"/>
    <dgm:cxn modelId="{57B70F87-3819-D647-B399-C720395612CD}" type="presOf" srcId="{88CB1980-1347-0446-A7A0-8CB637F2D5DB}" destId="{0A996786-3F4F-664F-A739-09DCD07313D8}" srcOrd="0" destOrd="0" presId="urn:microsoft.com/office/officeart/2009/3/layout/HorizontalOrganizationChart"/>
    <dgm:cxn modelId="{C5F0DF8F-5803-4045-8A49-0A3A4F171EDD}" srcId="{1EAB755F-2A51-2746-88FB-18BC95F18D08}" destId="{88CB1980-1347-0446-A7A0-8CB637F2D5DB}" srcOrd="0" destOrd="0" parTransId="{A10776A6-E99D-7543-8752-89FC17843088}" sibTransId="{63D0A3DA-55A1-5D44-820F-423FDF02175B}"/>
    <dgm:cxn modelId="{4503039D-9AEA-1E4E-8790-D5156F6E0EAD}" type="presOf" srcId="{1EAB755F-2A51-2746-88FB-18BC95F18D08}" destId="{E1DADC8D-D8E0-C842-904E-4268ADC0074A}" srcOrd="0" destOrd="0" presId="urn:microsoft.com/office/officeart/2009/3/layout/HorizontalOrganizationChart"/>
    <dgm:cxn modelId="{590A249E-5BDA-E44A-9BDC-6DE49C8BFF7A}" type="presOf" srcId="{012C5F38-B89F-6445-80D0-BF003150C18A}" destId="{30672608-3B07-BA4F-8A93-515374D60571}" srcOrd="0" destOrd="0" presId="urn:microsoft.com/office/officeart/2009/3/layout/HorizontalOrganizationChart"/>
    <dgm:cxn modelId="{67771AA8-83DE-494D-84D5-71C6A81EB6C6}" srcId="{88CB1980-1347-0446-A7A0-8CB637F2D5DB}" destId="{6B2DF601-E161-D741-A5A0-29A721CF5E71}" srcOrd="3" destOrd="0" parTransId="{E0A8B21F-98AC-AA4C-B18C-DB2AF3C2F77F}" sibTransId="{2207C039-5D33-EF43-A856-EB54DB11392D}"/>
    <dgm:cxn modelId="{63AE44B5-A26E-FB4B-A436-68F1CC39DF59}" type="presOf" srcId="{402BD128-68E1-D64F-9CEF-DF14F10EFC3A}" destId="{ACB7D0E2-1ADF-D04E-A2B3-6FFB1C670C6A}" srcOrd="0" destOrd="0" presId="urn:microsoft.com/office/officeart/2009/3/layout/HorizontalOrganizationChart"/>
    <dgm:cxn modelId="{CA11C7DF-61F4-254D-A465-8E7B7FF51878}" type="presOf" srcId="{E0A8B21F-98AC-AA4C-B18C-DB2AF3C2F77F}" destId="{7AE96370-4133-F341-AB24-DE025EE90E29}" srcOrd="0" destOrd="0" presId="urn:microsoft.com/office/officeart/2009/3/layout/HorizontalOrganizationChart"/>
    <dgm:cxn modelId="{5646A7F2-4D28-434D-BF4B-D9BC8D20BC04}" srcId="{88CB1980-1347-0446-A7A0-8CB637F2D5DB}" destId="{402BD128-68E1-D64F-9CEF-DF14F10EFC3A}" srcOrd="1" destOrd="0" parTransId="{D7440359-8463-BC44-9B3B-3F3BBF908952}" sibTransId="{6F74A265-2F18-3D45-8E38-C2649C4E36F6}"/>
    <dgm:cxn modelId="{AB50B8FE-317B-1346-B794-F04CE0755B8B}" type="presOf" srcId="{5D00A538-7A3D-DA48-BDF4-83AED0BA11B9}" destId="{B7ABC8B3-FECD-BB44-8DC5-682BA768A465}" srcOrd="0" destOrd="0" presId="urn:microsoft.com/office/officeart/2009/3/layout/HorizontalOrganizationChart"/>
    <dgm:cxn modelId="{ABBCE0F5-59A7-AB47-8ED0-56F17A01ECD8}" type="presParOf" srcId="{E1DADC8D-D8E0-C842-904E-4268ADC0074A}" destId="{CBD00904-98B8-474B-A9B2-7A7865BBFA2B}" srcOrd="0" destOrd="0" presId="urn:microsoft.com/office/officeart/2009/3/layout/HorizontalOrganizationChart"/>
    <dgm:cxn modelId="{6563E133-3560-A74D-A4F4-455391B17872}" type="presParOf" srcId="{CBD00904-98B8-474B-A9B2-7A7865BBFA2B}" destId="{BEF5BDBB-8EE1-B249-8D2C-045BECF547A9}" srcOrd="0" destOrd="0" presId="urn:microsoft.com/office/officeart/2009/3/layout/HorizontalOrganizationChart"/>
    <dgm:cxn modelId="{BF8294D6-2883-5347-8D33-52DD82386574}" type="presParOf" srcId="{BEF5BDBB-8EE1-B249-8D2C-045BECF547A9}" destId="{0A996786-3F4F-664F-A739-09DCD07313D8}" srcOrd="0" destOrd="0" presId="urn:microsoft.com/office/officeart/2009/3/layout/HorizontalOrganizationChart"/>
    <dgm:cxn modelId="{20648D77-D30A-2444-9EB2-0B7DB024F675}" type="presParOf" srcId="{BEF5BDBB-8EE1-B249-8D2C-045BECF547A9}" destId="{29ED4E26-539C-354C-9D3D-58FA6758FEFE}" srcOrd="1" destOrd="0" presId="urn:microsoft.com/office/officeart/2009/3/layout/HorizontalOrganizationChart"/>
    <dgm:cxn modelId="{C936A97E-D160-BA45-8FDB-440A9F123D3E}" type="presParOf" srcId="{CBD00904-98B8-474B-A9B2-7A7865BBFA2B}" destId="{E1BD4FD0-56F0-CA4B-9D38-0DE005E2DF9D}" srcOrd="1" destOrd="0" presId="urn:microsoft.com/office/officeart/2009/3/layout/HorizontalOrganizationChart"/>
    <dgm:cxn modelId="{C269C51B-313F-D842-A8BC-AED4D7CB5FF9}" type="presParOf" srcId="{E1BD4FD0-56F0-CA4B-9D38-0DE005E2DF9D}" destId="{154A69E7-F2B4-0948-9D16-D0DDC2FD27C2}" srcOrd="0" destOrd="0" presId="urn:microsoft.com/office/officeart/2009/3/layout/HorizontalOrganizationChart"/>
    <dgm:cxn modelId="{5328F048-BACF-E14F-A29D-3FFB433F914F}" type="presParOf" srcId="{E1BD4FD0-56F0-CA4B-9D38-0DE005E2DF9D}" destId="{A66D334C-FB3B-0D4C-998A-AA4C0F8C66BA}" srcOrd="1" destOrd="0" presId="urn:microsoft.com/office/officeart/2009/3/layout/HorizontalOrganizationChart"/>
    <dgm:cxn modelId="{F54F8133-5E76-9F42-AB47-C72A1A7D43C4}" type="presParOf" srcId="{A66D334C-FB3B-0D4C-998A-AA4C0F8C66BA}" destId="{40DCE3CD-063E-6145-9277-B5A15D6B12AD}" srcOrd="0" destOrd="0" presId="urn:microsoft.com/office/officeart/2009/3/layout/HorizontalOrganizationChart"/>
    <dgm:cxn modelId="{2F881F09-E5CA-4D44-94F8-DC94DD578C9C}" type="presParOf" srcId="{40DCE3CD-063E-6145-9277-B5A15D6B12AD}" destId="{277AF9E8-155D-294C-8411-2510D05AB7CA}" srcOrd="0" destOrd="0" presId="urn:microsoft.com/office/officeart/2009/3/layout/HorizontalOrganizationChart"/>
    <dgm:cxn modelId="{55405104-9397-5049-A7C5-77305C687C81}" type="presParOf" srcId="{40DCE3CD-063E-6145-9277-B5A15D6B12AD}" destId="{1B98834B-2BDC-5F4F-A6E5-4BAF1AF68762}" srcOrd="1" destOrd="0" presId="urn:microsoft.com/office/officeart/2009/3/layout/HorizontalOrganizationChart"/>
    <dgm:cxn modelId="{9FD9D215-7861-5A49-88BA-A94ECEA7B5AE}" type="presParOf" srcId="{A66D334C-FB3B-0D4C-998A-AA4C0F8C66BA}" destId="{9A6C52C4-5261-AF4E-B85B-9EFA7C9C72AC}" srcOrd="1" destOrd="0" presId="urn:microsoft.com/office/officeart/2009/3/layout/HorizontalOrganizationChart"/>
    <dgm:cxn modelId="{EBADD9D1-7493-B641-84CE-F7902F63B9A0}" type="presParOf" srcId="{A66D334C-FB3B-0D4C-998A-AA4C0F8C66BA}" destId="{287DB6E4-62E4-F74B-A0CF-212CAF45EF7E}" srcOrd="2" destOrd="0" presId="urn:microsoft.com/office/officeart/2009/3/layout/HorizontalOrganizationChart"/>
    <dgm:cxn modelId="{BF299C0F-713C-E84A-9C40-51FAD233CDE0}" type="presParOf" srcId="{E1BD4FD0-56F0-CA4B-9D38-0DE005E2DF9D}" destId="{54D52C1D-5E96-7647-B404-F401CBF5A63B}" srcOrd="2" destOrd="0" presId="urn:microsoft.com/office/officeart/2009/3/layout/HorizontalOrganizationChart"/>
    <dgm:cxn modelId="{1F574C47-E124-984E-9914-0BC6E8B7E13B}" type="presParOf" srcId="{E1BD4FD0-56F0-CA4B-9D38-0DE005E2DF9D}" destId="{9D874464-D3D5-1A45-8B62-C0D83B2B0287}" srcOrd="3" destOrd="0" presId="urn:microsoft.com/office/officeart/2009/3/layout/HorizontalOrganizationChart"/>
    <dgm:cxn modelId="{3B938DF5-7750-BC4A-9D5F-A2D9D7BBDF37}" type="presParOf" srcId="{9D874464-D3D5-1A45-8B62-C0D83B2B0287}" destId="{69C3BACD-F64B-2C42-880A-8F6268C0C21F}" srcOrd="0" destOrd="0" presId="urn:microsoft.com/office/officeart/2009/3/layout/HorizontalOrganizationChart"/>
    <dgm:cxn modelId="{E01E3D60-A72B-E842-AFBC-BEA97AB34DE8}" type="presParOf" srcId="{69C3BACD-F64B-2C42-880A-8F6268C0C21F}" destId="{ACB7D0E2-1ADF-D04E-A2B3-6FFB1C670C6A}" srcOrd="0" destOrd="0" presId="urn:microsoft.com/office/officeart/2009/3/layout/HorizontalOrganizationChart"/>
    <dgm:cxn modelId="{BCC614A9-5403-8348-8D64-E70FF5838DD5}" type="presParOf" srcId="{69C3BACD-F64B-2C42-880A-8F6268C0C21F}" destId="{E46DBF2D-7492-654A-823A-B4BCAEAAB5B5}" srcOrd="1" destOrd="0" presId="urn:microsoft.com/office/officeart/2009/3/layout/HorizontalOrganizationChart"/>
    <dgm:cxn modelId="{9EB6CAE5-38BB-8142-A091-77148FCDEFCF}" type="presParOf" srcId="{9D874464-D3D5-1A45-8B62-C0D83B2B0287}" destId="{9916A75C-9EF3-AF40-83CD-ED148DD44E78}" srcOrd="1" destOrd="0" presId="urn:microsoft.com/office/officeart/2009/3/layout/HorizontalOrganizationChart"/>
    <dgm:cxn modelId="{E00C5BC8-BDAC-FF45-94F2-745AE6F1D67A}" type="presParOf" srcId="{9D874464-D3D5-1A45-8B62-C0D83B2B0287}" destId="{004B471A-C757-A447-89A5-8C149D85B740}" srcOrd="2" destOrd="0" presId="urn:microsoft.com/office/officeart/2009/3/layout/HorizontalOrganizationChart"/>
    <dgm:cxn modelId="{9195FA3C-E266-E547-9B5B-FE4D6ADD5332}" type="presParOf" srcId="{E1BD4FD0-56F0-CA4B-9D38-0DE005E2DF9D}" destId="{30672608-3B07-BA4F-8A93-515374D60571}" srcOrd="4" destOrd="0" presId="urn:microsoft.com/office/officeart/2009/3/layout/HorizontalOrganizationChart"/>
    <dgm:cxn modelId="{0194C616-C39F-494B-9188-1628188169E9}" type="presParOf" srcId="{E1BD4FD0-56F0-CA4B-9D38-0DE005E2DF9D}" destId="{84E1FB81-26B8-0E4E-A958-D508B3355758}" srcOrd="5" destOrd="0" presId="urn:microsoft.com/office/officeart/2009/3/layout/HorizontalOrganizationChart"/>
    <dgm:cxn modelId="{158871EB-FEBD-2B4B-AAD9-31E9F0E1B27C}" type="presParOf" srcId="{84E1FB81-26B8-0E4E-A958-D508B3355758}" destId="{65B57C06-6790-C64C-BBE5-3F237208E88E}" srcOrd="0" destOrd="0" presId="urn:microsoft.com/office/officeart/2009/3/layout/HorizontalOrganizationChart"/>
    <dgm:cxn modelId="{D610EAE3-8183-E24E-96DA-44CFA35D27D5}" type="presParOf" srcId="{65B57C06-6790-C64C-BBE5-3F237208E88E}" destId="{B7ABC8B3-FECD-BB44-8DC5-682BA768A465}" srcOrd="0" destOrd="0" presId="urn:microsoft.com/office/officeart/2009/3/layout/HorizontalOrganizationChart"/>
    <dgm:cxn modelId="{6E3E7F49-338C-C545-A3C2-E5920E600886}" type="presParOf" srcId="{65B57C06-6790-C64C-BBE5-3F237208E88E}" destId="{8534AC30-C6A1-A14B-8E0E-BF105B2B2D83}" srcOrd="1" destOrd="0" presId="urn:microsoft.com/office/officeart/2009/3/layout/HorizontalOrganizationChart"/>
    <dgm:cxn modelId="{D129E2A1-9F06-0748-9FFA-8DA6B5C1D781}" type="presParOf" srcId="{84E1FB81-26B8-0E4E-A958-D508B3355758}" destId="{24F6F151-4437-064F-A8A2-35175D68D7DB}" srcOrd="1" destOrd="0" presId="urn:microsoft.com/office/officeart/2009/3/layout/HorizontalOrganizationChart"/>
    <dgm:cxn modelId="{E28F1BA5-D3F6-5048-9F5A-DBB3C9A00AC2}" type="presParOf" srcId="{84E1FB81-26B8-0E4E-A958-D508B3355758}" destId="{C3344E2A-CFF9-A840-A248-A7ECD9B1D519}" srcOrd="2" destOrd="0" presId="urn:microsoft.com/office/officeart/2009/3/layout/HorizontalOrganizationChart"/>
    <dgm:cxn modelId="{0A571E8C-FCE6-814D-87EF-D8497773FCAA}" type="presParOf" srcId="{E1BD4FD0-56F0-CA4B-9D38-0DE005E2DF9D}" destId="{7AE96370-4133-F341-AB24-DE025EE90E29}" srcOrd="6" destOrd="0" presId="urn:microsoft.com/office/officeart/2009/3/layout/HorizontalOrganizationChart"/>
    <dgm:cxn modelId="{AA41DC0A-092D-D949-B33F-FA2B6B2C7EAE}" type="presParOf" srcId="{E1BD4FD0-56F0-CA4B-9D38-0DE005E2DF9D}" destId="{C1C610D0-91BB-ED4B-9CE1-221FCA3FB168}" srcOrd="7" destOrd="0" presId="urn:microsoft.com/office/officeart/2009/3/layout/HorizontalOrganizationChart"/>
    <dgm:cxn modelId="{4ADFB0EB-2169-1243-A3FA-12F5769D524E}" type="presParOf" srcId="{C1C610D0-91BB-ED4B-9CE1-221FCA3FB168}" destId="{32FBBB34-6F74-9E48-BAF0-903B20121D65}" srcOrd="0" destOrd="0" presId="urn:microsoft.com/office/officeart/2009/3/layout/HorizontalOrganizationChart"/>
    <dgm:cxn modelId="{5551F77E-4F50-8B4D-87F7-DB45D83965DF}" type="presParOf" srcId="{32FBBB34-6F74-9E48-BAF0-903B20121D65}" destId="{5EC9D548-897A-6E41-B91F-6615D06F707D}" srcOrd="0" destOrd="0" presId="urn:microsoft.com/office/officeart/2009/3/layout/HorizontalOrganizationChart"/>
    <dgm:cxn modelId="{6C54B9F4-BCD6-A849-9493-7ED95CB3110B}" type="presParOf" srcId="{32FBBB34-6F74-9E48-BAF0-903B20121D65}" destId="{4CECBDC8-9640-E644-A5E1-0766F8DCB44B}" srcOrd="1" destOrd="0" presId="urn:microsoft.com/office/officeart/2009/3/layout/HorizontalOrganizationChart"/>
    <dgm:cxn modelId="{652A0983-5491-6046-9B37-E2A1F0460B83}" type="presParOf" srcId="{C1C610D0-91BB-ED4B-9CE1-221FCA3FB168}" destId="{79C361BC-24DB-574D-9D4A-195F321E3ED9}" srcOrd="1" destOrd="0" presId="urn:microsoft.com/office/officeart/2009/3/layout/HorizontalOrganizationChart"/>
    <dgm:cxn modelId="{92527AD2-62AF-EE4F-8C82-B4D2D7C6D803}" type="presParOf" srcId="{C1C610D0-91BB-ED4B-9CE1-221FCA3FB168}" destId="{ECBBA792-BC2C-744D-BBA5-7494CE7AA0A4}" srcOrd="2" destOrd="0" presId="urn:microsoft.com/office/officeart/2009/3/layout/HorizontalOrganizationChart"/>
    <dgm:cxn modelId="{70D62D23-7672-6B43-AE5C-6E9580B5D555}" type="presParOf" srcId="{CBD00904-98B8-474B-A9B2-7A7865BBFA2B}" destId="{E6FA01A2-2517-B543-8EB6-B218B91388B2}" srcOrd="2" destOrd="0" presId="urn:microsoft.com/office/officeart/2009/3/layout/HorizontalOrganizationChart"/>
  </dgm:cxnLst>
  <dgm:bg/>
  <dgm:whole/>
  <dgm:extLst>
    <a:ext uri="http://schemas.microsoft.com/office/drawing/2008/diagram">
      <dsp:dataModelExt xmlns:dsp="http://schemas.microsoft.com/office/drawing/2008/diagram" relId="rId14"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C7617E-DE75-486B-BFE0-68D27FE53627}">
      <dsp:nvSpPr>
        <dsp:cNvPr id="0" name=""/>
        <dsp:cNvSpPr/>
      </dsp:nvSpPr>
      <dsp:spPr>
        <a:xfrm>
          <a:off x="0" y="146813"/>
          <a:ext cx="16598764" cy="121680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171450" rIns="171450" bIns="171450" numCol="1" spcCol="1270" anchor="ctr" anchorCtr="0">
          <a:noAutofit/>
        </a:bodyPr>
        <a:lstStyle/>
        <a:p>
          <a:pPr marL="0" lvl="0" indent="0" algn="l" defTabSz="2000250">
            <a:lnSpc>
              <a:spcPct val="90000"/>
            </a:lnSpc>
            <a:spcBef>
              <a:spcPct val="0"/>
            </a:spcBef>
            <a:spcAft>
              <a:spcPct val="35000"/>
            </a:spcAft>
            <a:buNone/>
          </a:pPr>
          <a:r>
            <a:rPr lang="en-US" sz="4500" b="1" kern="1200" dirty="0"/>
            <a:t>AAS are expanding teachers’ assessment literacies </a:t>
          </a:r>
        </a:p>
      </dsp:txBody>
      <dsp:txXfrm>
        <a:off x="59399" y="206212"/>
        <a:ext cx="16479966" cy="1098002"/>
      </dsp:txXfrm>
    </dsp:sp>
    <dsp:sp modelId="{DEDB41EA-6967-8B48-9271-6A547FB46CEE}">
      <dsp:nvSpPr>
        <dsp:cNvPr id="0" name=""/>
        <dsp:cNvSpPr/>
      </dsp:nvSpPr>
      <dsp:spPr>
        <a:xfrm>
          <a:off x="0" y="1547102"/>
          <a:ext cx="16598764" cy="38346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7011" tIns="55880" rIns="312928" bIns="55880" numCol="1" spcCol="1270" anchor="ctr" anchorCtr="0">
          <a:noAutofit/>
        </a:bodyPr>
        <a:lstStyle/>
        <a:p>
          <a:pPr marL="0" lvl="1" indent="53975" algn="l" defTabSz="1955800">
            <a:lnSpc>
              <a:spcPct val="90000"/>
            </a:lnSpc>
            <a:spcBef>
              <a:spcPct val="0"/>
            </a:spcBef>
            <a:spcAft>
              <a:spcPct val="20000"/>
            </a:spcAft>
            <a:buClr>
              <a:schemeClr val="dk1"/>
            </a:buClr>
            <a:buSzPts val="1100"/>
            <a:buFont typeface="Arial"/>
            <a:buNone/>
          </a:pPr>
          <a:r>
            <a:rPr lang="en-US" sz="4400" b="1" i="1" kern="1200" dirty="0">
              <a:solidFill>
                <a:schemeClr val="tx1"/>
              </a:solidFill>
            </a:rPr>
            <a:t>It (Teaching Strategies) helps me to know what they’re expected to do at a certain age and time throughout the school year and what I need to target within that time frame. Um and then whatever's in, on TSG, how can I incorporate those skills to make sure that that specific child or all the children can be able to achieve that goal.” (Head Teacher, DOE sponsored NYCEEC)</a:t>
          </a:r>
          <a:r>
            <a:rPr lang="en-US" sz="4400" b="1" kern="1200" dirty="0"/>
            <a:t> </a:t>
          </a:r>
          <a:endParaRPr lang="en-US" sz="4400" b="1" kern="1200" dirty="0">
            <a:solidFill>
              <a:schemeClr val="tx1"/>
            </a:solidFill>
          </a:endParaRPr>
        </a:p>
      </dsp:txBody>
      <dsp:txXfrm>
        <a:off x="0" y="1547102"/>
        <a:ext cx="16598764" cy="3834675"/>
      </dsp:txXfrm>
    </dsp:sp>
    <dsp:sp modelId="{C29648F0-48BE-2A4B-B8F8-1AACCC240AC7}">
      <dsp:nvSpPr>
        <dsp:cNvPr id="0" name=""/>
        <dsp:cNvSpPr/>
      </dsp:nvSpPr>
      <dsp:spPr>
        <a:xfrm>
          <a:off x="0" y="5381777"/>
          <a:ext cx="16598764" cy="1216800"/>
        </a:xfrm>
        <a:prstGeom prst="roundRect">
          <a:avLst/>
        </a:prstGeom>
        <a:solidFill>
          <a:schemeClr val="accent5">
            <a:hueOff val="-3676672"/>
            <a:satOff val="-5114"/>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53975" algn="just" defTabSz="1955800">
            <a:lnSpc>
              <a:spcPct val="90000"/>
            </a:lnSpc>
            <a:spcBef>
              <a:spcPct val="0"/>
            </a:spcBef>
            <a:spcAft>
              <a:spcPct val="35000"/>
            </a:spcAft>
            <a:buNone/>
            <a:tabLst/>
          </a:pPr>
          <a:r>
            <a:rPr lang="en-US" sz="4400" b="1" kern="1200" dirty="0"/>
            <a:t>AAS can also limit teachers’ agency around decision-making</a:t>
          </a:r>
        </a:p>
      </dsp:txBody>
      <dsp:txXfrm>
        <a:off x="59399" y="5441176"/>
        <a:ext cx="16479966" cy="1098002"/>
      </dsp:txXfrm>
    </dsp:sp>
    <dsp:sp modelId="{9D8AA930-20A6-CD4F-9022-84FA11A60027}">
      <dsp:nvSpPr>
        <dsp:cNvPr id="0" name=""/>
        <dsp:cNvSpPr/>
      </dsp:nvSpPr>
      <dsp:spPr>
        <a:xfrm>
          <a:off x="0" y="6598577"/>
          <a:ext cx="16598764" cy="26237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7011" tIns="55880" rIns="312928" bIns="55880" numCol="1" spcCol="1270" anchor="t" anchorCtr="0">
          <a:noAutofit/>
        </a:bodyPr>
        <a:lstStyle/>
        <a:p>
          <a:pPr marL="0" lvl="1" indent="53975" algn="l" defTabSz="1955800">
            <a:lnSpc>
              <a:spcPct val="90000"/>
            </a:lnSpc>
            <a:spcBef>
              <a:spcPct val="0"/>
            </a:spcBef>
            <a:spcAft>
              <a:spcPct val="20000"/>
            </a:spcAft>
            <a:buNone/>
            <a:tabLst/>
          </a:pPr>
          <a:r>
            <a:rPr lang="en-US" sz="4400" b="1" i="1" u="none" kern="1200" dirty="0"/>
            <a:t>I just got a whole new way that we’re doing lesson plans. I was just in an hour meeting and we were given, we’re doing it the DOE way. So that’s different for us and that’s a lot more work. Constantly writing reports. Authentic Assessment.</a:t>
          </a:r>
          <a:r>
            <a:rPr lang="en-US" sz="4400" b="1" i="1" kern="1200" dirty="0"/>
            <a:t> (Head Teacher, NYCEEC) </a:t>
          </a:r>
          <a:endParaRPr lang="en-US" sz="4400" b="1" kern="1200" dirty="0"/>
        </a:p>
      </dsp:txBody>
      <dsp:txXfrm>
        <a:off x="0" y="6598577"/>
        <a:ext cx="16598764" cy="2623725"/>
      </dsp:txXfrm>
    </dsp:sp>
    <dsp:sp modelId="{1EB98506-19BF-B443-95DB-7CCD99A5C409}">
      <dsp:nvSpPr>
        <dsp:cNvPr id="0" name=""/>
        <dsp:cNvSpPr/>
      </dsp:nvSpPr>
      <dsp:spPr>
        <a:xfrm>
          <a:off x="0" y="9222302"/>
          <a:ext cx="16598764" cy="1216800"/>
        </a:xfrm>
        <a:prstGeom prst="roundRect">
          <a:avLst/>
        </a:prstGeom>
        <a:solidFill>
          <a:schemeClr val="accent5">
            <a:hueOff val="-7353344"/>
            <a:satOff val="-10228"/>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63500" lvl="0" indent="-63500" algn="l" defTabSz="1955800">
            <a:lnSpc>
              <a:spcPct val="90000"/>
            </a:lnSpc>
            <a:spcBef>
              <a:spcPct val="0"/>
            </a:spcBef>
            <a:spcAft>
              <a:spcPct val="35000"/>
            </a:spcAft>
            <a:buSzPts val="2944"/>
            <a:buNone/>
            <a:tabLst/>
          </a:pPr>
          <a:r>
            <a:rPr lang="en-US" sz="4400" b="1" i="0" kern="1200" dirty="0">
              <a:solidFill>
                <a:schemeClr val="bg1"/>
              </a:solidFill>
            </a:rPr>
            <a:t>Teachers want to be involved in decision making processes</a:t>
          </a:r>
        </a:p>
      </dsp:txBody>
      <dsp:txXfrm>
        <a:off x="59399" y="9281701"/>
        <a:ext cx="16479966" cy="1098002"/>
      </dsp:txXfrm>
    </dsp:sp>
    <dsp:sp modelId="{4EDAAD01-E034-DA45-9991-7FBC80BEACF0}">
      <dsp:nvSpPr>
        <dsp:cNvPr id="0" name=""/>
        <dsp:cNvSpPr/>
      </dsp:nvSpPr>
      <dsp:spPr>
        <a:xfrm>
          <a:off x="0" y="10439102"/>
          <a:ext cx="16598764" cy="4440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27011" tIns="55880" rIns="312928" bIns="55880" numCol="1" spcCol="1270" anchor="t" anchorCtr="0">
          <a:noAutofit/>
        </a:bodyPr>
        <a:lstStyle/>
        <a:p>
          <a:pPr marL="63500" lvl="1" indent="-63500" algn="l" defTabSz="1955800">
            <a:lnSpc>
              <a:spcPct val="90000"/>
            </a:lnSpc>
            <a:spcBef>
              <a:spcPct val="0"/>
            </a:spcBef>
            <a:spcAft>
              <a:spcPct val="20000"/>
            </a:spcAft>
            <a:buSzPts val="2944"/>
            <a:buNone/>
            <a:tabLst/>
          </a:pPr>
          <a:r>
            <a:rPr lang="en-US" sz="4400" b="1" i="1" kern="1200" dirty="0">
              <a:solidFill>
                <a:schemeClr val="tx1"/>
              </a:solidFill>
            </a:rPr>
            <a:t>Part of the reason I decided to do this with all of you is because we feel like we’re getting a little bit of a voice, you know, because there is an importance to what we do. It’s our life. It’s not only our livelihood, it’s our passion. It’s something we love and it’s nice that someone is recognizing that we are here.  (Head teacher, Public School)</a:t>
          </a:r>
          <a:br>
            <a:rPr lang="en-US" sz="4400" b="1" i="1" kern="1200" dirty="0">
              <a:solidFill>
                <a:schemeClr val="tx1"/>
              </a:solidFill>
            </a:rPr>
          </a:br>
          <a:endParaRPr lang="en-US" sz="4400" b="1" i="0" kern="1200" dirty="0">
            <a:solidFill>
              <a:schemeClr val="bg1"/>
            </a:solidFill>
          </a:endParaRPr>
        </a:p>
      </dsp:txBody>
      <dsp:txXfrm>
        <a:off x="0" y="10439102"/>
        <a:ext cx="16598764" cy="44401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E96370-4133-F341-AB24-DE025EE90E29}">
      <dsp:nvSpPr>
        <dsp:cNvPr id="0" name=""/>
        <dsp:cNvSpPr/>
      </dsp:nvSpPr>
      <dsp:spPr>
        <a:xfrm>
          <a:off x="6301179" y="3521302"/>
          <a:ext cx="882773" cy="2846943"/>
        </a:xfrm>
        <a:custGeom>
          <a:avLst/>
          <a:gdLst/>
          <a:ahLst/>
          <a:cxnLst/>
          <a:rect l="0" t="0" r="0" b="0"/>
          <a:pathLst>
            <a:path>
              <a:moveTo>
                <a:pt x="0" y="0"/>
              </a:moveTo>
              <a:lnTo>
                <a:pt x="441386" y="0"/>
              </a:lnTo>
              <a:lnTo>
                <a:pt x="441386" y="2846943"/>
              </a:lnTo>
              <a:lnTo>
                <a:pt x="882773" y="2846943"/>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672608-3B07-BA4F-8A93-515374D60571}">
      <dsp:nvSpPr>
        <dsp:cNvPr id="0" name=""/>
        <dsp:cNvSpPr/>
      </dsp:nvSpPr>
      <dsp:spPr>
        <a:xfrm>
          <a:off x="6301179" y="3521302"/>
          <a:ext cx="882773" cy="948981"/>
        </a:xfrm>
        <a:custGeom>
          <a:avLst/>
          <a:gdLst/>
          <a:ahLst/>
          <a:cxnLst/>
          <a:rect l="0" t="0" r="0" b="0"/>
          <a:pathLst>
            <a:path>
              <a:moveTo>
                <a:pt x="0" y="0"/>
              </a:moveTo>
              <a:lnTo>
                <a:pt x="441386" y="0"/>
              </a:lnTo>
              <a:lnTo>
                <a:pt x="441386" y="948981"/>
              </a:lnTo>
              <a:lnTo>
                <a:pt x="882773" y="948981"/>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4D52C1D-5E96-7647-B404-F401CBF5A63B}">
      <dsp:nvSpPr>
        <dsp:cNvPr id="0" name=""/>
        <dsp:cNvSpPr/>
      </dsp:nvSpPr>
      <dsp:spPr>
        <a:xfrm>
          <a:off x="6301179" y="2572320"/>
          <a:ext cx="882773" cy="948981"/>
        </a:xfrm>
        <a:custGeom>
          <a:avLst/>
          <a:gdLst/>
          <a:ahLst/>
          <a:cxnLst/>
          <a:rect l="0" t="0" r="0" b="0"/>
          <a:pathLst>
            <a:path>
              <a:moveTo>
                <a:pt x="0" y="948981"/>
              </a:moveTo>
              <a:lnTo>
                <a:pt x="441386" y="948981"/>
              </a:lnTo>
              <a:lnTo>
                <a:pt x="441386" y="0"/>
              </a:lnTo>
              <a:lnTo>
                <a:pt x="88277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4A69E7-F2B4-0948-9D16-D0DDC2FD27C2}">
      <dsp:nvSpPr>
        <dsp:cNvPr id="0" name=""/>
        <dsp:cNvSpPr/>
      </dsp:nvSpPr>
      <dsp:spPr>
        <a:xfrm>
          <a:off x="6301179" y="674358"/>
          <a:ext cx="882773" cy="2846943"/>
        </a:xfrm>
        <a:custGeom>
          <a:avLst/>
          <a:gdLst/>
          <a:ahLst/>
          <a:cxnLst/>
          <a:rect l="0" t="0" r="0" b="0"/>
          <a:pathLst>
            <a:path>
              <a:moveTo>
                <a:pt x="0" y="2846943"/>
              </a:moveTo>
              <a:lnTo>
                <a:pt x="441386" y="2846943"/>
              </a:lnTo>
              <a:lnTo>
                <a:pt x="441386" y="0"/>
              </a:lnTo>
              <a:lnTo>
                <a:pt x="882773" y="0"/>
              </a:lnTo>
            </a:path>
          </a:pathLst>
        </a:custGeom>
        <a:noFill/>
        <a:ln w="12700" cap="flat" cmpd="sng" algn="ctr">
          <a:solidFill>
            <a:schemeClr val="dk2">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996786-3F4F-664F-A739-09DCD07313D8}">
      <dsp:nvSpPr>
        <dsp:cNvPr id="0" name=""/>
        <dsp:cNvSpPr/>
      </dsp:nvSpPr>
      <dsp:spPr>
        <a:xfrm>
          <a:off x="1025374" y="2848187"/>
          <a:ext cx="5275805" cy="134622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34290" rIns="34290" bIns="34290" numCol="1" spcCol="1270" anchor="ctr" anchorCtr="0">
          <a:noAutofit/>
        </a:bodyPr>
        <a:lstStyle/>
        <a:p>
          <a:pPr marL="0" lvl="0" indent="0" algn="ctr" defTabSz="2400300">
            <a:lnSpc>
              <a:spcPct val="90000"/>
            </a:lnSpc>
            <a:spcBef>
              <a:spcPct val="0"/>
            </a:spcBef>
            <a:spcAft>
              <a:spcPct val="35000"/>
            </a:spcAft>
            <a:buNone/>
          </a:pPr>
          <a:r>
            <a:rPr lang="en-US" sz="5400" b="1" kern="1200" dirty="0"/>
            <a:t>10 PKA Programs</a:t>
          </a:r>
        </a:p>
      </dsp:txBody>
      <dsp:txXfrm>
        <a:off x="1025374" y="2848187"/>
        <a:ext cx="5275805" cy="1346229"/>
      </dsp:txXfrm>
    </dsp:sp>
    <dsp:sp modelId="{277AF9E8-155D-294C-8411-2510D05AB7CA}">
      <dsp:nvSpPr>
        <dsp:cNvPr id="0" name=""/>
        <dsp:cNvSpPr/>
      </dsp:nvSpPr>
      <dsp:spPr>
        <a:xfrm>
          <a:off x="7183953" y="1244"/>
          <a:ext cx="6242000" cy="134622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US" sz="4800" b="0" kern="1200" dirty="0"/>
            <a:t>11 Instructional Leaders </a:t>
          </a:r>
        </a:p>
      </dsp:txBody>
      <dsp:txXfrm>
        <a:off x="7183953" y="1244"/>
        <a:ext cx="6242000" cy="1346229"/>
      </dsp:txXfrm>
    </dsp:sp>
    <dsp:sp modelId="{ACB7D0E2-1ADF-D04E-A2B3-6FFB1C670C6A}">
      <dsp:nvSpPr>
        <dsp:cNvPr id="0" name=""/>
        <dsp:cNvSpPr/>
      </dsp:nvSpPr>
      <dsp:spPr>
        <a:xfrm>
          <a:off x="7183953" y="1899206"/>
          <a:ext cx="5971430" cy="134622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US" sz="4800" b="0" kern="1200" dirty="0"/>
            <a:t>17 Head Teachers </a:t>
          </a:r>
        </a:p>
      </dsp:txBody>
      <dsp:txXfrm>
        <a:off x="7183953" y="1899206"/>
        <a:ext cx="5971430" cy="1346229"/>
      </dsp:txXfrm>
    </dsp:sp>
    <dsp:sp modelId="{B7ABC8B3-FECD-BB44-8DC5-682BA768A465}">
      <dsp:nvSpPr>
        <dsp:cNvPr id="0" name=""/>
        <dsp:cNvSpPr/>
      </dsp:nvSpPr>
      <dsp:spPr>
        <a:xfrm>
          <a:off x="7183953" y="3797168"/>
          <a:ext cx="6685991" cy="134622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US" sz="4800" b="0" kern="1200" dirty="0"/>
            <a:t>10 Assistant Teachers </a:t>
          </a:r>
        </a:p>
      </dsp:txBody>
      <dsp:txXfrm>
        <a:off x="7183953" y="3797168"/>
        <a:ext cx="6685991" cy="1346229"/>
      </dsp:txXfrm>
    </dsp:sp>
    <dsp:sp modelId="{5EC9D548-897A-6E41-B91F-6615D06F707D}">
      <dsp:nvSpPr>
        <dsp:cNvPr id="0" name=""/>
        <dsp:cNvSpPr/>
      </dsp:nvSpPr>
      <dsp:spPr>
        <a:xfrm>
          <a:off x="7183953" y="5695130"/>
          <a:ext cx="4413865" cy="1346229"/>
        </a:xfrm>
        <a:prstGeom prst="rect">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30480" rIns="30480" bIns="30480" numCol="1" spcCol="1270" anchor="ctr" anchorCtr="0">
          <a:noAutofit/>
        </a:bodyPr>
        <a:lstStyle/>
        <a:p>
          <a:pPr marL="0" lvl="0" indent="0" algn="ctr" defTabSz="2133600">
            <a:lnSpc>
              <a:spcPct val="90000"/>
            </a:lnSpc>
            <a:spcBef>
              <a:spcPct val="0"/>
            </a:spcBef>
            <a:spcAft>
              <a:spcPct val="35000"/>
            </a:spcAft>
            <a:buNone/>
          </a:pPr>
          <a:r>
            <a:rPr lang="en-US" sz="4800" kern="1200" dirty="0"/>
            <a:t>31 Parents</a:t>
          </a:r>
        </a:p>
      </dsp:txBody>
      <dsp:txXfrm>
        <a:off x="7183953" y="5695130"/>
        <a:ext cx="4413865" cy="134622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80013" y="0"/>
            <a:ext cx="3962400" cy="344488"/>
          </a:xfrm>
          <a:prstGeom prst="rect">
            <a:avLst/>
          </a:prstGeom>
        </p:spPr>
        <p:txBody>
          <a:bodyPr vert="horz" lIns="91440" tIns="45720" rIns="91440" bIns="45720" rtlCol="0"/>
          <a:lstStyle>
            <a:lvl1pPr algn="r">
              <a:defRPr sz="1200"/>
            </a:lvl1pPr>
          </a:lstStyle>
          <a:p>
            <a:fld id="{A0D8B626-EE2F-424F-9B4C-61D23E5DCE22}" type="datetimeFigureOut">
              <a:rPr lang="en-US" smtClean="0"/>
              <a:t>11/26/19</a:t>
            </a:fld>
            <a:endParaRPr lang="en-US"/>
          </a:p>
        </p:txBody>
      </p:sp>
      <p:sp>
        <p:nvSpPr>
          <p:cNvPr id="4" name="Footer Placeholder 3"/>
          <p:cNvSpPr>
            <a:spLocks noGrp="1"/>
          </p:cNvSpPr>
          <p:nvPr>
            <p:ph type="ftr" sz="quarter" idx="2"/>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80013" y="6513513"/>
            <a:ext cx="3962400" cy="344487"/>
          </a:xfrm>
          <a:prstGeom prst="rect">
            <a:avLst/>
          </a:prstGeom>
        </p:spPr>
        <p:txBody>
          <a:bodyPr vert="horz" lIns="91440" tIns="45720" rIns="91440" bIns="45720" rtlCol="0" anchor="b"/>
          <a:lstStyle>
            <a:lvl1pPr algn="r">
              <a:defRPr sz="1200"/>
            </a:lvl1pPr>
          </a:lstStyle>
          <a:p>
            <a:fld id="{B3397C15-2E09-4322-B695-AC8CEAFC3666}" type="slidenum">
              <a:rPr lang="en-US" smtClean="0"/>
              <a:t>‹#›</a:t>
            </a:fld>
            <a:endParaRPr lang="en-US"/>
          </a:p>
        </p:txBody>
      </p:sp>
    </p:spTree>
    <p:extLst>
      <p:ext uri="{BB962C8B-B14F-4D97-AF65-F5344CB8AC3E}">
        <p14:creationId xmlns:p14="http://schemas.microsoft.com/office/powerpoint/2010/main" val="31656796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387342"/>
            <a:ext cx="38404800" cy="11460480"/>
          </a:xfrm>
        </p:spPr>
        <p:txBody>
          <a:bodyPr anchor="b"/>
          <a:lstStyle>
            <a:lvl1pPr algn="ctr">
              <a:defRPr sz="25200"/>
            </a:lvl1pPr>
          </a:lstStyle>
          <a:p>
            <a:r>
              <a:rPr lang="en-US"/>
              <a:t>Click to edit Master title style</a:t>
            </a:r>
            <a:endParaRPr lang="en-US" dirty="0"/>
          </a:p>
        </p:txBody>
      </p:sp>
      <p:sp>
        <p:nvSpPr>
          <p:cNvPr id="3" name="Subtitle 2"/>
          <p:cNvSpPr>
            <a:spLocks noGrp="1"/>
          </p:cNvSpPr>
          <p:nvPr>
            <p:ph type="subTitle" idx="1"/>
          </p:nvPr>
        </p:nvSpPr>
        <p:spPr>
          <a:xfrm>
            <a:off x="6400800" y="17289782"/>
            <a:ext cx="38404800" cy="7947658"/>
          </a:xfrm>
        </p:spPr>
        <p:txBody>
          <a:bodyPr/>
          <a:lstStyle>
            <a:lvl1pPr marL="0" indent="0" algn="ctr">
              <a:buNone/>
              <a:defRPr sz="10080"/>
            </a:lvl1pPr>
            <a:lvl2pPr marL="1920240" indent="0" algn="ctr">
              <a:buNone/>
              <a:defRPr sz="8400"/>
            </a:lvl2pPr>
            <a:lvl3pPr marL="3840480" indent="0" algn="ctr">
              <a:buNone/>
              <a:defRPr sz="7560"/>
            </a:lvl3pPr>
            <a:lvl4pPr marL="5760720" indent="0" algn="ctr">
              <a:buNone/>
              <a:defRPr sz="6720"/>
            </a:lvl4pPr>
            <a:lvl5pPr marL="7680960" indent="0" algn="ctr">
              <a:buNone/>
              <a:defRPr sz="6720"/>
            </a:lvl5pPr>
            <a:lvl6pPr marL="9601200" indent="0" algn="ctr">
              <a:buNone/>
              <a:defRPr sz="6720"/>
            </a:lvl6pPr>
            <a:lvl7pPr marL="11521440" indent="0" algn="ctr">
              <a:buNone/>
              <a:defRPr sz="6720"/>
            </a:lvl7pPr>
            <a:lvl8pPr marL="13441680" indent="0" algn="ctr">
              <a:buNone/>
              <a:defRPr sz="6720"/>
            </a:lvl8pPr>
            <a:lvl9pPr marL="15361920" indent="0" algn="ctr">
              <a:buNone/>
              <a:defRPr sz="67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0BAEBE-613D-4D78-BEA4-9B2CAEE80A5B}"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3550893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BAEBE-613D-4D78-BEA4-9B2CAEE80A5B}"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878563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644580" y="1752600"/>
            <a:ext cx="1104138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520440" y="1752600"/>
            <a:ext cx="3248406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BAEBE-613D-4D78-BEA4-9B2CAEE80A5B}"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2823134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0BAEBE-613D-4D78-BEA4-9B2CAEE80A5B}"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3368299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3770" y="8206745"/>
            <a:ext cx="44165520" cy="13693138"/>
          </a:xfrm>
        </p:spPr>
        <p:txBody>
          <a:bodyPr anchor="b"/>
          <a:lstStyle>
            <a:lvl1pPr>
              <a:defRPr sz="25200"/>
            </a:lvl1pPr>
          </a:lstStyle>
          <a:p>
            <a:r>
              <a:rPr lang="en-US"/>
              <a:t>Click to edit Master title style</a:t>
            </a:r>
            <a:endParaRPr lang="en-US" dirty="0"/>
          </a:p>
        </p:txBody>
      </p:sp>
      <p:sp>
        <p:nvSpPr>
          <p:cNvPr id="3" name="Text Placeholder 2"/>
          <p:cNvSpPr>
            <a:spLocks noGrp="1"/>
          </p:cNvSpPr>
          <p:nvPr>
            <p:ph type="body" idx="1"/>
          </p:nvPr>
        </p:nvSpPr>
        <p:spPr>
          <a:xfrm>
            <a:off x="3493770" y="22029425"/>
            <a:ext cx="44165520" cy="7200898"/>
          </a:xfrm>
        </p:spPr>
        <p:txBody>
          <a:bodyPr/>
          <a:lstStyle>
            <a:lvl1pPr marL="0" indent="0">
              <a:buNone/>
              <a:defRPr sz="10080">
                <a:solidFill>
                  <a:schemeClr val="tx1">
                    <a:tint val="75000"/>
                  </a:schemeClr>
                </a:solidFill>
              </a:defRPr>
            </a:lvl1pPr>
            <a:lvl2pPr marL="1920240" indent="0">
              <a:buNone/>
              <a:defRPr sz="8400">
                <a:solidFill>
                  <a:schemeClr val="tx1">
                    <a:tint val="75000"/>
                  </a:schemeClr>
                </a:solidFill>
              </a:defRPr>
            </a:lvl2pPr>
            <a:lvl3pPr marL="3840480" indent="0">
              <a:buNone/>
              <a:defRPr sz="7560">
                <a:solidFill>
                  <a:schemeClr val="tx1">
                    <a:tint val="75000"/>
                  </a:schemeClr>
                </a:solidFill>
              </a:defRPr>
            </a:lvl3pPr>
            <a:lvl4pPr marL="5760720" indent="0">
              <a:buNone/>
              <a:defRPr sz="6720">
                <a:solidFill>
                  <a:schemeClr val="tx1">
                    <a:tint val="75000"/>
                  </a:schemeClr>
                </a:solidFill>
              </a:defRPr>
            </a:lvl4pPr>
            <a:lvl5pPr marL="7680960" indent="0">
              <a:buNone/>
              <a:defRPr sz="6720">
                <a:solidFill>
                  <a:schemeClr val="tx1">
                    <a:tint val="75000"/>
                  </a:schemeClr>
                </a:solidFill>
              </a:defRPr>
            </a:lvl5pPr>
            <a:lvl6pPr marL="9601200" indent="0">
              <a:buNone/>
              <a:defRPr sz="6720">
                <a:solidFill>
                  <a:schemeClr val="tx1">
                    <a:tint val="75000"/>
                  </a:schemeClr>
                </a:solidFill>
              </a:defRPr>
            </a:lvl6pPr>
            <a:lvl7pPr marL="11521440" indent="0">
              <a:buNone/>
              <a:defRPr sz="6720">
                <a:solidFill>
                  <a:schemeClr val="tx1">
                    <a:tint val="75000"/>
                  </a:schemeClr>
                </a:solidFill>
              </a:defRPr>
            </a:lvl7pPr>
            <a:lvl8pPr marL="13441680" indent="0">
              <a:buNone/>
              <a:defRPr sz="6720">
                <a:solidFill>
                  <a:schemeClr val="tx1">
                    <a:tint val="75000"/>
                  </a:schemeClr>
                </a:solidFill>
              </a:defRPr>
            </a:lvl8pPr>
            <a:lvl9pPr marL="15361920" indent="0">
              <a:buNone/>
              <a:defRPr sz="67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0BAEBE-613D-4D78-BEA4-9B2CAEE80A5B}" type="datetimeFigureOut">
              <a:rPr lang="en-US" smtClean="0"/>
              <a:t>11/26/19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2202367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5204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5923240" y="8763000"/>
            <a:ext cx="2176272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0BAEBE-613D-4D78-BEA4-9B2CAEE80A5B}" type="datetimeFigureOut">
              <a:rPr lang="en-US" smtClean="0"/>
              <a:t>11/26/19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189182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110" y="1752603"/>
            <a:ext cx="4416552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527112" y="8069582"/>
            <a:ext cx="21662705"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4" name="Content Placeholder 3"/>
          <p:cNvSpPr>
            <a:spLocks noGrp="1"/>
          </p:cNvSpPr>
          <p:nvPr>
            <p:ph sz="half" idx="2"/>
          </p:nvPr>
        </p:nvSpPr>
        <p:spPr>
          <a:xfrm>
            <a:off x="3527112" y="12024360"/>
            <a:ext cx="21662705"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5923240" y="8069582"/>
            <a:ext cx="21769390" cy="3954778"/>
          </a:xfrm>
        </p:spPr>
        <p:txBody>
          <a:bodyPr anchor="b"/>
          <a:lstStyle>
            <a:lvl1pPr marL="0" indent="0">
              <a:buNone/>
              <a:defRPr sz="10080" b="1"/>
            </a:lvl1pPr>
            <a:lvl2pPr marL="1920240" indent="0">
              <a:buNone/>
              <a:defRPr sz="8400" b="1"/>
            </a:lvl2pPr>
            <a:lvl3pPr marL="3840480" indent="0">
              <a:buNone/>
              <a:defRPr sz="7560" b="1"/>
            </a:lvl3pPr>
            <a:lvl4pPr marL="5760720" indent="0">
              <a:buNone/>
              <a:defRPr sz="6720" b="1"/>
            </a:lvl4pPr>
            <a:lvl5pPr marL="7680960" indent="0">
              <a:buNone/>
              <a:defRPr sz="6720" b="1"/>
            </a:lvl5pPr>
            <a:lvl6pPr marL="9601200" indent="0">
              <a:buNone/>
              <a:defRPr sz="6720" b="1"/>
            </a:lvl6pPr>
            <a:lvl7pPr marL="11521440" indent="0">
              <a:buNone/>
              <a:defRPr sz="6720" b="1"/>
            </a:lvl7pPr>
            <a:lvl8pPr marL="13441680" indent="0">
              <a:buNone/>
              <a:defRPr sz="6720" b="1"/>
            </a:lvl8pPr>
            <a:lvl9pPr marL="15361920" indent="0">
              <a:buNone/>
              <a:defRPr sz="6720" b="1"/>
            </a:lvl9pPr>
          </a:lstStyle>
          <a:p>
            <a:pPr lvl="0"/>
            <a:r>
              <a:rPr lang="en-US"/>
              <a:t>Edit Master text styles</a:t>
            </a:r>
          </a:p>
        </p:txBody>
      </p:sp>
      <p:sp>
        <p:nvSpPr>
          <p:cNvPr id="6" name="Content Placeholder 5"/>
          <p:cNvSpPr>
            <a:spLocks noGrp="1"/>
          </p:cNvSpPr>
          <p:nvPr>
            <p:ph sz="quarter" idx="4"/>
          </p:nvPr>
        </p:nvSpPr>
        <p:spPr>
          <a:xfrm>
            <a:off x="25923240" y="12024360"/>
            <a:ext cx="21769390"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0BAEBE-613D-4D78-BEA4-9B2CAEE80A5B}" type="datetimeFigureOut">
              <a:rPr lang="en-US" smtClean="0"/>
              <a:t>11/26/19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1040978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0BAEBE-613D-4D78-BEA4-9B2CAEE80A5B}" type="datetimeFigureOut">
              <a:rPr lang="en-US" smtClean="0"/>
              <a:t>11/26/19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81006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0BAEBE-613D-4D78-BEA4-9B2CAEE80A5B}" type="datetimeFigureOut">
              <a:rPr lang="en-US" smtClean="0"/>
              <a:t>11/26/19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684584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Content Placeholder 2"/>
          <p:cNvSpPr>
            <a:spLocks noGrp="1"/>
          </p:cNvSpPr>
          <p:nvPr>
            <p:ph idx="1"/>
          </p:nvPr>
        </p:nvSpPr>
        <p:spPr>
          <a:xfrm>
            <a:off x="21769390" y="4739642"/>
            <a:ext cx="25923240" cy="23393400"/>
          </a:xfrm>
        </p:spPr>
        <p:txBody>
          <a:bodyPr/>
          <a:lstStyle>
            <a:lvl1pPr>
              <a:defRPr sz="13440"/>
            </a:lvl1pPr>
            <a:lvl2pPr>
              <a:defRPr sz="11760"/>
            </a:lvl2pPr>
            <a:lvl3pPr>
              <a:defRPr sz="10080"/>
            </a:lvl3pPr>
            <a:lvl4pPr>
              <a:defRPr sz="8400"/>
            </a:lvl4pPr>
            <a:lvl5pPr>
              <a:defRPr sz="8400"/>
            </a:lvl5pPr>
            <a:lvl6pPr>
              <a:defRPr sz="8400"/>
            </a:lvl6pPr>
            <a:lvl7pPr>
              <a:defRPr sz="8400"/>
            </a:lvl7pPr>
            <a:lvl8pPr>
              <a:defRPr sz="8400"/>
            </a:lvl8pPr>
            <a:lvl9pPr>
              <a:defRPr sz="8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690BAEBE-613D-4D78-BEA4-9B2CAEE80A5B}" type="datetimeFigureOut">
              <a:rPr lang="en-US" smtClean="0"/>
              <a:t>11/26/19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3018739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112" y="2194560"/>
            <a:ext cx="16515395" cy="7680960"/>
          </a:xfrm>
        </p:spPr>
        <p:txBody>
          <a:bodyPr anchor="b"/>
          <a:lstStyle>
            <a:lvl1pPr>
              <a:defRPr sz="13440"/>
            </a:lvl1pPr>
          </a:lstStyle>
          <a:p>
            <a:r>
              <a:rPr lang="en-US"/>
              <a:t>Click to edit Master title style</a:t>
            </a:r>
            <a:endParaRPr lang="en-US" dirty="0"/>
          </a:p>
        </p:txBody>
      </p:sp>
      <p:sp>
        <p:nvSpPr>
          <p:cNvPr id="3" name="Picture Placeholder 2"/>
          <p:cNvSpPr>
            <a:spLocks noGrp="1" noChangeAspect="1"/>
          </p:cNvSpPr>
          <p:nvPr>
            <p:ph type="pic" idx="1"/>
          </p:nvPr>
        </p:nvSpPr>
        <p:spPr>
          <a:xfrm>
            <a:off x="21769390" y="4739642"/>
            <a:ext cx="25923240" cy="23393400"/>
          </a:xfrm>
        </p:spPr>
        <p:txBody>
          <a:bodyPr anchor="t"/>
          <a:lstStyle>
            <a:lvl1pPr marL="0" indent="0">
              <a:buNone/>
              <a:defRPr sz="13440"/>
            </a:lvl1pPr>
            <a:lvl2pPr marL="1920240" indent="0">
              <a:buNone/>
              <a:defRPr sz="11760"/>
            </a:lvl2pPr>
            <a:lvl3pPr marL="3840480" indent="0">
              <a:buNone/>
              <a:defRPr sz="10080"/>
            </a:lvl3pPr>
            <a:lvl4pPr marL="5760720" indent="0">
              <a:buNone/>
              <a:defRPr sz="8400"/>
            </a:lvl4pPr>
            <a:lvl5pPr marL="7680960" indent="0">
              <a:buNone/>
              <a:defRPr sz="8400"/>
            </a:lvl5pPr>
            <a:lvl6pPr marL="9601200" indent="0">
              <a:buNone/>
              <a:defRPr sz="8400"/>
            </a:lvl6pPr>
            <a:lvl7pPr marL="11521440" indent="0">
              <a:buNone/>
              <a:defRPr sz="8400"/>
            </a:lvl7pPr>
            <a:lvl8pPr marL="13441680" indent="0">
              <a:buNone/>
              <a:defRPr sz="8400"/>
            </a:lvl8pPr>
            <a:lvl9pPr marL="15361920" indent="0">
              <a:buNone/>
              <a:defRPr sz="8400"/>
            </a:lvl9pPr>
          </a:lstStyle>
          <a:p>
            <a:r>
              <a:rPr lang="en-US"/>
              <a:t>Click icon to add picture</a:t>
            </a:r>
            <a:endParaRPr lang="en-US" dirty="0"/>
          </a:p>
        </p:txBody>
      </p:sp>
      <p:sp>
        <p:nvSpPr>
          <p:cNvPr id="4" name="Text Placeholder 3"/>
          <p:cNvSpPr>
            <a:spLocks noGrp="1"/>
          </p:cNvSpPr>
          <p:nvPr>
            <p:ph type="body" sz="half" idx="2"/>
          </p:nvPr>
        </p:nvSpPr>
        <p:spPr>
          <a:xfrm>
            <a:off x="3527112" y="9875520"/>
            <a:ext cx="16515395" cy="18295622"/>
          </a:xfrm>
        </p:spPr>
        <p:txBody>
          <a:bodyPr/>
          <a:lstStyle>
            <a:lvl1pPr marL="0" indent="0">
              <a:buNone/>
              <a:defRPr sz="6720"/>
            </a:lvl1pPr>
            <a:lvl2pPr marL="1920240" indent="0">
              <a:buNone/>
              <a:defRPr sz="5880"/>
            </a:lvl2pPr>
            <a:lvl3pPr marL="3840480" indent="0">
              <a:buNone/>
              <a:defRPr sz="5040"/>
            </a:lvl3pPr>
            <a:lvl4pPr marL="5760720" indent="0">
              <a:buNone/>
              <a:defRPr sz="4200"/>
            </a:lvl4pPr>
            <a:lvl5pPr marL="7680960" indent="0">
              <a:buNone/>
              <a:defRPr sz="4200"/>
            </a:lvl5pPr>
            <a:lvl6pPr marL="9601200" indent="0">
              <a:buNone/>
              <a:defRPr sz="4200"/>
            </a:lvl6pPr>
            <a:lvl7pPr marL="11521440" indent="0">
              <a:buNone/>
              <a:defRPr sz="4200"/>
            </a:lvl7pPr>
            <a:lvl8pPr marL="13441680" indent="0">
              <a:buNone/>
              <a:defRPr sz="4200"/>
            </a:lvl8pPr>
            <a:lvl9pPr marL="15361920" indent="0">
              <a:buNone/>
              <a:defRPr sz="4200"/>
            </a:lvl9pPr>
          </a:lstStyle>
          <a:p>
            <a:pPr lvl="0"/>
            <a:r>
              <a:rPr lang="en-US"/>
              <a:t>Edit Master text styles</a:t>
            </a:r>
          </a:p>
        </p:txBody>
      </p:sp>
      <p:sp>
        <p:nvSpPr>
          <p:cNvPr id="5" name="Date Placeholder 4"/>
          <p:cNvSpPr>
            <a:spLocks noGrp="1"/>
          </p:cNvSpPr>
          <p:nvPr>
            <p:ph type="dt" sz="half" idx="10"/>
          </p:nvPr>
        </p:nvSpPr>
        <p:spPr/>
        <p:txBody>
          <a:bodyPr/>
          <a:lstStyle/>
          <a:p>
            <a:fld id="{690BAEBE-613D-4D78-BEA4-9B2CAEE80A5B}" type="datetimeFigureOut">
              <a:rPr lang="en-US" smtClean="0"/>
              <a:t>11/26/19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293D0AB-6DD1-4627-B5DF-4EF39E8CD87A}" type="slidenum">
              <a:rPr lang="en-US" smtClean="0"/>
              <a:t>‹#›</a:t>
            </a:fld>
            <a:endParaRPr lang="en-US"/>
          </a:p>
        </p:txBody>
      </p:sp>
    </p:spTree>
    <p:extLst>
      <p:ext uri="{BB962C8B-B14F-4D97-AF65-F5344CB8AC3E}">
        <p14:creationId xmlns:p14="http://schemas.microsoft.com/office/powerpoint/2010/main" val="19328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0440" y="1752603"/>
            <a:ext cx="4416552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520440" y="8763000"/>
            <a:ext cx="4416552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0440" y="30510482"/>
            <a:ext cx="11521440" cy="1752600"/>
          </a:xfrm>
          <a:prstGeom prst="rect">
            <a:avLst/>
          </a:prstGeom>
        </p:spPr>
        <p:txBody>
          <a:bodyPr vert="horz" lIns="91440" tIns="45720" rIns="91440" bIns="45720" rtlCol="0" anchor="ctr"/>
          <a:lstStyle>
            <a:lvl1pPr algn="l">
              <a:defRPr sz="5040">
                <a:solidFill>
                  <a:schemeClr val="tx1">
                    <a:tint val="75000"/>
                  </a:schemeClr>
                </a:solidFill>
              </a:defRPr>
            </a:lvl1pPr>
          </a:lstStyle>
          <a:p>
            <a:fld id="{690BAEBE-613D-4D78-BEA4-9B2CAEE80A5B}" type="datetimeFigureOut">
              <a:rPr lang="en-US" smtClean="0"/>
              <a:t>11/26/19</a:t>
            </a:fld>
            <a:endParaRPr lang="en-US"/>
          </a:p>
        </p:txBody>
      </p:sp>
      <p:sp>
        <p:nvSpPr>
          <p:cNvPr id="5" name="Footer Placeholder 4"/>
          <p:cNvSpPr>
            <a:spLocks noGrp="1"/>
          </p:cNvSpPr>
          <p:nvPr>
            <p:ph type="ftr" sz="quarter" idx="3"/>
          </p:nvPr>
        </p:nvSpPr>
        <p:spPr>
          <a:xfrm>
            <a:off x="16962120" y="30510482"/>
            <a:ext cx="17282160" cy="1752600"/>
          </a:xfrm>
          <a:prstGeom prst="rect">
            <a:avLst/>
          </a:prstGeom>
        </p:spPr>
        <p:txBody>
          <a:bodyPr vert="horz" lIns="91440" tIns="45720" rIns="91440" bIns="45720" rtlCol="0" anchor="ctr"/>
          <a:lstStyle>
            <a:lvl1pPr algn="ctr">
              <a:defRPr sz="50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164520" y="30510482"/>
            <a:ext cx="11521440" cy="1752600"/>
          </a:xfrm>
          <a:prstGeom prst="rect">
            <a:avLst/>
          </a:prstGeom>
        </p:spPr>
        <p:txBody>
          <a:bodyPr vert="horz" lIns="91440" tIns="45720" rIns="91440" bIns="45720" rtlCol="0" anchor="ctr"/>
          <a:lstStyle>
            <a:lvl1pPr algn="r">
              <a:defRPr sz="5040">
                <a:solidFill>
                  <a:schemeClr val="tx1">
                    <a:tint val="75000"/>
                  </a:schemeClr>
                </a:solidFill>
              </a:defRPr>
            </a:lvl1pPr>
          </a:lstStyle>
          <a:p>
            <a:fld id="{1293D0AB-6DD1-4627-B5DF-4EF39E8CD87A}" type="slidenum">
              <a:rPr lang="en-US" smtClean="0"/>
              <a:t>‹#›</a:t>
            </a:fld>
            <a:endParaRPr lang="en-US"/>
          </a:p>
        </p:txBody>
      </p:sp>
    </p:spTree>
    <p:extLst>
      <p:ext uri="{BB962C8B-B14F-4D97-AF65-F5344CB8AC3E}">
        <p14:creationId xmlns:p14="http://schemas.microsoft.com/office/powerpoint/2010/main" val="2479925177"/>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3840480" rtl="0" eaLnBrk="1" latinLnBrk="0" hangingPunct="1">
        <a:lnSpc>
          <a:spcPct val="90000"/>
        </a:lnSpc>
        <a:spcBef>
          <a:spcPct val="0"/>
        </a:spcBef>
        <a:buNone/>
        <a:defRPr sz="18480" kern="1200">
          <a:solidFill>
            <a:schemeClr val="tx1"/>
          </a:solidFill>
          <a:latin typeface="+mj-lt"/>
          <a:ea typeface="+mj-ea"/>
          <a:cs typeface="+mj-cs"/>
        </a:defRPr>
      </a:lvl1pPr>
    </p:titleStyle>
    <p:bodyStyle>
      <a:lvl1pPr marL="960120" indent="-960120" algn="l" defTabSz="3840480" rtl="0" eaLnBrk="1" latinLnBrk="0" hangingPunct="1">
        <a:lnSpc>
          <a:spcPct val="90000"/>
        </a:lnSpc>
        <a:spcBef>
          <a:spcPts val="4200"/>
        </a:spcBef>
        <a:buFont typeface="Arial" panose="020B0604020202020204" pitchFamily="34" charset="0"/>
        <a:buChar char="•"/>
        <a:defRPr sz="11760" kern="1200">
          <a:solidFill>
            <a:schemeClr val="tx1"/>
          </a:solidFill>
          <a:latin typeface="+mn-lt"/>
          <a:ea typeface="+mn-ea"/>
          <a:cs typeface="+mn-cs"/>
        </a:defRPr>
      </a:lvl1pPr>
      <a:lvl2pPr marL="2880360" indent="-960120" algn="l" defTabSz="3840480" rtl="0" eaLnBrk="1" latinLnBrk="0" hangingPunct="1">
        <a:lnSpc>
          <a:spcPct val="90000"/>
        </a:lnSpc>
        <a:spcBef>
          <a:spcPts val="2100"/>
        </a:spcBef>
        <a:buFont typeface="Arial" panose="020B0604020202020204" pitchFamily="34" charset="0"/>
        <a:buChar char="•"/>
        <a:defRPr sz="10080" kern="1200">
          <a:solidFill>
            <a:schemeClr val="tx1"/>
          </a:solidFill>
          <a:latin typeface="+mn-lt"/>
          <a:ea typeface="+mn-ea"/>
          <a:cs typeface="+mn-cs"/>
        </a:defRPr>
      </a:lvl2pPr>
      <a:lvl3pPr marL="4800600" indent="-960120" algn="l" defTabSz="3840480" rtl="0" eaLnBrk="1" latinLnBrk="0" hangingPunct="1">
        <a:lnSpc>
          <a:spcPct val="90000"/>
        </a:lnSpc>
        <a:spcBef>
          <a:spcPts val="2100"/>
        </a:spcBef>
        <a:buFont typeface="Arial" panose="020B0604020202020204" pitchFamily="34" charset="0"/>
        <a:buChar char="•"/>
        <a:defRPr sz="8400" kern="1200">
          <a:solidFill>
            <a:schemeClr val="tx1"/>
          </a:solidFill>
          <a:latin typeface="+mn-lt"/>
          <a:ea typeface="+mn-ea"/>
          <a:cs typeface="+mn-cs"/>
        </a:defRPr>
      </a:lvl3pPr>
      <a:lvl4pPr marL="67208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4pPr>
      <a:lvl5pPr marL="864108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5pPr>
      <a:lvl6pPr marL="1056132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6pPr>
      <a:lvl7pPr marL="1248156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7pPr>
      <a:lvl8pPr marL="1440180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8pPr>
      <a:lvl9pPr marL="16322040" indent="-960120" algn="l" defTabSz="3840480" rtl="0" eaLnBrk="1" latinLnBrk="0" hangingPunct="1">
        <a:lnSpc>
          <a:spcPct val="90000"/>
        </a:lnSpc>
        <a:spcBef>
          <a:spcPts val="2100"/>
        </a:spcBef>
        <a:buFont typeface="Arial" panose="020B0604020202020204" pitchFamily="34" charset="0"/>
        <a:buChar char="•"/>
        <a:defRPr sz="7560" kern="1200">
          <a:solidFill>
            <a:schemeClr val="tx1"/>
          </a:solidFill>
          <a:latin typeface="+mn-lt"/>
          <a:ea typeface="+mn-ea"/>
          <a:cs typeface="+mn-cs"/>
        </a:defRPr>
      </a:lvl9pPr>
    </p:bodyStyle>
    <p:otherStyle>
      <a:defPPr>
        <a:defRPr lang="en-US"/>
      </a:defPPr>
      <a:lvl1pPr marL="0" algn="l" defTabSz="3840480" rtl="0" eaLnBrk="1" latinLnBrk="0" hangingPunct="1">
        <a:defRPr sz="7560" kern="1200">
          <a:solidFill>
            <a:schemeClr val="tx1"/>
          </a:solidFill>
          <a:latin typeface="+mn-lt"/>
          <a:ea typeface="+mn-ea"/>
          <a:cs typeface="+mn-cs"/>
        </a:defRPr>
      </a:lvl1pPr>
      <a:lvl2pPr marL="1920240" algn="l" defTabSz="3840480" rtl="0" eaLnBrk="1" latinLnBrk="0" hangingPunct="1">
        <a:defRPr sz="7560" kern="1200">
          <a:solidFill>
            <a:schemeClr val="tx1"/>
          </a:solidFill>
          <a:latin typeface="+mn-lt"/>
          <a:ea typeface="+mn-ea"/>
          <a:cs typeface="+mn-cs"/>
        </a:defRPr>
      </a:lvl2pPr>
      <a:lvl3pPr marL="3840480" algn="l" defTabSz="3840480" rtl="0" eaLnBrk="1" latinLnBrk="0" hangingPunct="1">
        <a:defRPr sz="7560" kern="1200">
          <a:solidFill>
            <a:schemeClr val="tx1"/>
          </a:solidFill>
          <a:latin typeface="+mn-lt"/>
          <a:ea typeface="+mn-ea"/>
          <a:cs typeface="+mn-cs"/>
        </a:defRPr>
      </a:lvl3pPr>
      <a:lvl4pPr marL="5760720" algn="l" defTabSz="3840480" rtl="0" eaLnBrk="1" latinLnBrk="0" hangingPunct="1">
        <a:defRPr sz="7560" kern="1200">
          <a:solidFill>
            <a:schemeClr val="tx1"/>
          </a:solidFill>
          <a:latin typeface="+mn-lt"/>
          <a:ea typeface="+mn-ea"/>
          <a:cs typeface="+mn-cs"/>
        </a:defRPr>
      </a:lvl4pPr>
      <a:lvl5pPr marL="7680960" algn="l" defTabSz="3840480" rtl="0" eaLnBrk="1" latinLnBrk="0" hangingPunct="1">
        <a:defRPr sz="7560" kern="1200">
          <a:solidFill>
            <a:schemeClr val="tx1"/>
          </a:solidFill>
          <a:latin typeface="+mn-lt"/>
          <a:ea typeface="+mn-ea"/>
          <a:cs typeface="+mn-cs"/>
        </a:defRPr>
      </a:lvl5pPr>
      <a:lvl6pPr marL="9601200" algn="l" defTabSz="3840480" rtl="0" eaLnBrk="1" latinLnBrk="0" hangingPunct="1">
        <a:defRPr sz="7560" kern="1200">
          <a:solidFill>
            <a:schemeClr val="tx1"/>
          </a:solidFill>
          <a:latin typeface="+mn-lt"/>
          <a:ea typeface="+mn-ea"/>
          <a:cs typeface="+mn-cs"/>
        </a:defRPr>
      </a:lvl6pPr>
      <a:lvl7pPr marL="11521440" algn="l" defTabSz="3840480" rtl="0" eaLnBrk="1" latinLnBrk="0" hangingPunct="1">
        <a:defRPr sz="7560" kern="1200">
          <a:solidFill>
            <a:schemeClr val="tx1"/>
          </a:solidFill>
          <a:latin typeface="+mn-lt"/>
          <a:ea typeface="+mn-ea"/>
          <a:cs typeface="+mn-cs"/>
        </a:defRPr>
      </a:lvl7pPr>
      <a:lvl8pPr marL="13441680" algn="l" defTabSz="3840480" rtl="0" eaLnBrk="1" latinLnBrk="0" hangingPunct="1">
        <a:defRPr sz="7560" kern="1200">
          <a:solidFill>
            <a:schemeClr val="tx1"/>
          </a:solidFill>
          <a:latin typeface="+mn-lt"/>
          <a:ea typeface="+mn-ea"/>
          <a:cs typeface="+mn-cs"/>
        </a:defRPr>
      </a:lvl8pPr>
      <a:lvl9pPr marL="15361920" algn="l" defTabSz="3840480" rtl="0" eaLnBrk="1" latinLnBrk="0" hangingPunct="1">
        <a:defRPr sz="7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g"/><Relationship Id="rId13" Type="http://schemas.openxmlformats.org/officeDocument/2006/relationships/diagramColors" Target="../diagrams/colors2.xml"/><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diagramQuickStyle" Target="../diagrams/quickStyl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11" Type="http://schemas.openxmlformats.org/officeDocument/2006/relationships/diagramLayout" Target="../diagrams/layout2.xml"/><Relationship Id="rId5" Type="http://schemas.openxmlformats.org/officeDocument/2006/relationships/diagramQuickStyle" Target="../diagrams/quickStyle1.xml"/><Relationship Id="rId10" Type="http://schemas.openxmlformats.org/officeDocument/2006/relationships/diagramData" Target="../diagrams/data2.xml"/><Relationship Id="rId4" Type="http://schemas.openxmlformats.org/officeDocument/2006/relationships/diagramLayout" Target="../diagrams/layout1.xml"/><Relationship Id="rId9" Type="http://schemas.openxmlformats.org/officeDocument/2006/relationships/image" Target="../media/image3.png"/><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2"/>
          <p:cNvSpPr>
            <a:spLocks noChangeArrowheads="1"/>
          </p:cNvSpPr>
          <p:nvPr/>
        </p:nvSpPr>
        <p:spPr bwMode="auto">
          <a:xfrm>
            <a:off x="0" y="37577"/>
            <a:ext cx="51206402" cy="5943600"/>
          </a:xfrm>
          <a:prstGeom prst="rect">
            <a:avLst/>
          </a:prstGeom>
          <a:solidFill>
            <a:srgbClr val="602A9D"/>
          </a:solidFill>
          <a:ln w="9525">
            <a:noFill/>
            <a:miter lim="800000"/>
            <a:headEnd/>
            <a:tailEnd/>
          </a:ln>
        </p:spPr>
        <p:txBody>
          <a:bodyPr wrap="none" lIns="68107" tIns="34053" rIns="68107" bIns="34053" anchor="ctr"/>
          <a:lstStyle/>
          <a:p>
            <a:pPr eaLnBrk="0" hangingPunct="0"/>
            <a:r>
              <a:rPr lang="en-US" sz="747" dirty="0"/>
              <a:t>.2</a:t>
            </a:r>
          </a:p>
          <a:p>
            <a:pPr eaLnBrk="0" hangingPunct="0"/>
            <a:endParaRPr lang="en-US" sz="747" dirty="0"/>
          </a:p>
        </p:txBody>
      </p:sp>
      <p:pic>
        <p:nvPicPr>
          <p:cNvPr id="4" name="Picture 3"/>
          <p:cNvPicPr>
            <a:picLocks noChangeAspect="1"/>
          </p:cNvPicPr>
          <p:nvPr/>
        </p:nvPicPr>
        <p:blipFill>
          <a:blip r:embed="rId2"/>
          <a:stretch>
            <a:fillRect/>
          </a:stretch>
        </p:blipFill>
        <p:spPr>
          <a:xfrm>
            <a:off x="115989" y="1142029"/>
            <a:ext cx="9481999" cy="2673498"/>
          </a:xfrm>
          <a:prstGeom prst="rect">
            <a:avLst/>
          </a:prstGeom>
        </p:spPr>
      </p:pic>
      <p:sp>
        <p:nvSpPr>
          <p:cNvPr id="8" name="TextBox 7"/>
          <p:cNvSpPr txBox="1"/>
          <p:nvPr/>
        </p:nvSpPr>
        <p:spPr>
          <a:xfrm>
            <a:off x="12408568" y="900354"/>
            <a:ext cx="36478716" cy="2308324"/>
          </a:xfrm>
          <a:prstGeom prst="rect">
            <a:avLst/>
          </a:prstGeom>
          <a:noFill/>
        </p:spPr>
        <p:txBody>
          <a:bodyPr wrap="square" rtlCol="0">
            <a:spAutoFit/>
          </a:bodyPr>
          <a:lstStyle/>
          <a:p>
            <a:pPr algn="ctr"/>
            <a:r>
              <a:rPr lang="en-US" sz="7200" b="1" dirty="0">
                <a:solidFill>
                  <a:schemeClr val="bg1"/>
                </a:solidFill>
              </a:rPr>
              <a:t>Case Studies on Authentic Assessment: </a:t>
            </a:r>
          </a:p>
          <a:p>
            <a:pPr algn="ctr"/>
            <a:r>
              <a:rPr lang="en-US" sz="7200" b="1" dirty="0">
                <a:solidFill>
                  <a:schemeClr val="bg1"/>
                </a:solidFill>
              </a:rPr>
              <a:t>Perspectives on Fidelity, Utility, and Applications to Practice  </a:t>
            </a:r>
          </a:p>
        </p:txBody>
      </p:sp>
      <p:sp>
        <p:nvSpPr>
          <p:cNvPr id="12" name="TextBox 11"/>
          <p:cNvSpPr txBox="1"/>
          <p:nvPr/>
        </p:nvSpPr>
        <p:spPr>
          <a:xfrm>
            <a:off x="10176537" y="3655968"/>
            <a:ext cx="40451316" cy="1785104"/>
          </a:xfrm>
          <a:prstGeom prst="rect">
            <a:avLst/>
          </a:prstGeom>
          <a:noFill/>
        </p:spPr>
        <p:txBody>
          <a:bodyPr wrap="square" rtlCol="0">
            <a:spAutoFit/>
          </a:bodyPr>
          <a:lstStyle/>
          <a:p>
            <a:pPr algn="ctr"/>
            <a:r>
              <a:rPr lang="en-US" sz="6000" dirty="0">
                <a:solidFill>
                  <a:schemeClr val="bg1"/>
                </a:solidFill>
              </a:rPr>
              <a:t>Lacey E. Peters, PhD</a:t>
            </a:r>
            <a:r>
              <a:rPr lang="en-US" sz="6000" baseline="30000" dirty="0">
                <a:solidFill>
                  <a:schemeClr val="bg1"/>
                </a:solidFill>
              </a:rPr>
              <a:t> </a:t>
            </a:r>
            <a:r>
              <a:rPr lang="en-US" sz="6000" dirty="0">
                <a:solidFill>
                  <a:schemeClr val="bg1"/>
                </a:solidFill>
              </a:rPr>
              <a:t> and </a:t>
            </a:r>
            <a:r>
              <a:rPr lang="en-US" sz="6000" dirty="0" err="1">
                <a:solidFill>
                  <a:schemeClr val="bg1"/>
                </a:solidFill>
              </a:rPr>
              <a:t>Sherryl</a:t>
            </a:r>
            <a:r>
              <a:rPr lang="en-US" sz="6000" dirty="0">
                <a:solidFill>
                  <a:schemeClr val="bg1"/>
                </a:solidFill>
              </a:rPr>
              <a:t> Browne Graves, PhD, Eva Liang, and </a:t>
            </a:r>
            <a:r>
              <a:rPr lang="en-US" sz="6000" dirty="0" err="1">
                <a:solidFill>
                  <a:schemeClr val="bg1"/>
                </a:solidFill>
              </a:rPr>
              <a:t>Sanae</a:t>
            </a:r>
            <a:r>
              <a:rPr lang="en-US" sz="6000" dirty="0">
                <a:solidFill>
                  <a:schemeClr val="bg1"/>
                </a:solidFill>
              </a:rPr>
              <a:t> </a:t>
            </a:r>
            <a:r>
              <a:rPr lang="en-US" sz="6000" dirty="0" err="1">
                <a:solidFill>
                  <a:schemeClr val="bg1"/>
                </a:solidFill>
              </a:rPr>
              <a:t>Akaba</a:t>
            </a:r>
            <a:r>
              <a:rPr lang="en-US" sz="6000" dirty="0">
                <a:solidFill>
                  <a:schemeClr val="bg1"/>
                </a:solidFill>
              </a:rPr>
              <a:t>, PhD </a:t>
            </a:r>
            <a:endParaRPr lang="en-US" sz="6000" baseline="30000" dirty="0">
              <a:solidFill>
                <a:schemeClr val="bg1"/>
              </a:solidFill>
            </a:endParaRPr>
          </a:p>
          <a:p>
            <a:pPr algn="ctr"/>
            <a:r>
              <a:rPr lang="en-US" sz="5000" dirty="0">
                <a:solidFill>
                  <a:schemeClr val="bg1"/>
                </a:solidFill>
              </a:rPr>
              <a:t>Hunter College, City University of New York</a:t>
            </a:r>
          </a:p>
        </p:txBody>
      </p:sp>
      <p:sp>
        <p:nvSpPr>
          <p:cNvPr id="14" name="Rectangle 51"/>
          <p:cNvSpPr>
            <a:spLocks noChangeArrowheads="1"/>
          </p:cNvSpPr>
          <p:nvPr/>
        </p:nvSpPr>
        <p:spPr bwMode="auto">
          <a:xfrm>
            <a:off x="19681734" y="19213084"/>
            <a:ext cx="80795" cy="155326"/>
          </a:xfrm>
          <a:prstGeom prst="rect">
            <a:avLst/>
          </a:prstGeom>
          <a:noFill/>
          <a:ln w="9525">
            <a:noFill/>
            <a:miter lim="800000"/>
            <a:headEnd/>
            <a:tailEnd/>
          </a:ln>
        </p:spPr>
        <p:txBody>
          <a:bodyPr wrap="none" lIns="39975" tIns="19984" rIns="39975" bIns="19984">
            <a:spAutoFit/>
          </a:bodyPr>
          <a:lstStyle/>
          <a:p>
            <a:pPr defTabSz="398227" eaLnBrk="0" hangingPunct="0"/>
            <a:endParaRPr lang="en-US" sz="747" dirty="0"/>
          </a:p>
        </p:txBody>
      </p:sp>
      <p:sp>
        <p:nvSpPr>
          <p:cNvPr id="15" name="Rectangle 55"/>
          <p:cNvSpPr>
            <a:spLocks noChangeArrowheads="1"/>
          </p:cNvSpPr>
          <p:nvPr/>
        </p:nvSpPr>
        <p:spPr bwMode="auto">
          <a:xfrm>
            <a:off x="22458151" y="12570028"/>
            <a:ext cx="80795" cy="155326"/>
          </a:xfrm>
          <a:prstGeom prst="rect">
            <a:avLst/>
          </a:prstGeom>
          <a:noFill/>
          <a:ln w="9525">
            <a:noFill/>
            <a:miter lim="800000"/>
            <a:headEnd/>
            <a:tailEnd/>
          </a:ln>
        </p:spPr>
        <p:txBody>
          <a:bodyPr wrap="none" lIns="39975" tIns="19984" rIns="39975" bIns="19984">
            <a:spAutoFit/>
          </a:bodyPr>
          <a:lstStyle/>
          <a:p>
            <a:pPr defTabSz="398227" eaLnBrk="0" hangingPunct="0"/>
            <a:endParaRPr lang="en-US" sz="747" dirty="0"/>
          </a:p>
        </p:txBody>
      </p:sp>
      <p:sp>
        <p:nvSpPr>
          <p:cNvPr id="16" name="Rectangle 62"/>
          <p:cNvSpPr>
            <a:spLocks noChangeArrowheads="1"/>
          </p:cNvSpPr>
          <p:nvPr/>
        </p:nvSpPr>
        <p:spPr bwMode="auto">
          <a:xfrm>
            <a:off x="39072190" y="27042950"/>
            <a:ext cx="80795" cy="155326"/>
          </a:xfrm>
          <a:prstGeom prst="rect">
            <a:avLst/>
          </a:prstGeom>
          <a:noFill/>
          <a:ln w="9525">
            <a:noFill/>
            <a:miter lim="800000"/>
            <a:headEnd/>
            <a:tailEnd/>
          </a:ln>
        </p:spPr>
        <p:txBody>
          <a:bodyPr wrap="none" lIns="39975" tIns="19984" rIns="39975" bIns="19984">
            <a:spAutoFit/>
          </a:bodyPr>
          <a:lstStyle/>
          <a:p>
            <a:pPr defTabSz="398227" eaLnBrk="0" hangingPunct="0"/>
            <a:endParaRPr lang="en-US" sz="747" dirty="0"/>
          </a:p>
        </p:txBody>
      </p:sp>
      <p:sp>
        <p:nvSpPr>
          <p:cNvPr id="19" name="Text Box 31"/>
          <p:cNvSpPr txBox="1">
            <a:spLocks noChangeArrowheads="1"/>
          </p:cNvSpPr>
          <p:nvPr/>
        </p:nvSpPr>
        <p:spPr bwMode="auto">
          <a:xfrm>
            <a:off x="597607" y="6053916"/>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Background</a:t>
            </a:r>
          </a:p>
        </p:txBody>
      </p:sp>
      <p:sp>
        <p:nvSpPr>
          <p:cNvPr id="26" name="TextBox 25"/>
          <p:cNvSpPr txBox="1"/>
          <p:nvPr/>
        </p:nvSpPr>
        <p:spPr>
          <a:xfrm>
            <a:off x="37203886" y="25023641"/>
            <a:ext cx="13633729" cy="708014"/>
          </a:xfrm>
          <a:prstGeom prst="rect">
            <a:avLst/>
          </a:prstGeom>
          <a:noFill/>
        </p:spPr>
        <p:txBody>
          <a:bodyPr wrap="square" rtlCol="0">
            <a:spAutoFit/>
          </a:bodyPr>
          <a:lstStyle/>
          <a:p>
            <a:pPr marL="571551" indent="-571551">
              <a:buFont typeface="Arial" panose="020B0604020202020204" pitchFamily="34" charset="0"/>
              <a:buChar char="•"/>
            </a:pPr>
            <a:endParaRPr lang="en-US" sz="4001" b="1" dirty="0"/>
          </a:p>
        </p:txBody>
      </p:sp>
      <p:sp>
        <p:nvSpPr>
          <p:cNvPr id="59" name="Text Box 31"/>
          <p:cNvSpPr txBox="1">
            <a:spLocks noChangeArrowheads="1"/>
          </p:cNvSpPr>
          <p:nvPr/>
        </p:nvSpPr>
        <p:spPr bwMode="auto">
          <a:xfrm>
            <a:off x="17685566" y="6053916"/>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Purpose</a:t>
            </a:r>
          </a:p>
        </p:txBody>
      </p:sp>
      <p:sp>
        <p:nvSpPr>
          <p:cNvPr id="60" name="Text Box 31"/>
          <p:cNvSpPr txBox="1">
            <a:spLocks noChangeArrowheads="1"/>
          </p:cNvSpPr>
          <p:nvPr/>
        </p:nvSpPr>
        <p:spPr bwMode="auto">
          <a:xfrm>
            <a:off x="865337" y="19015154"/>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Theoretical Framework</a:t>
            </a:r>
          </a:p>
        </p:txBody>
      </p:sp>
      <p:sp>
        <p:nvSpPr>
          <p:cNvPr id="62" name="Text Box 31"/>
          <p:cNvSpPr txBox="1">
            <a:spLocks noChangeArrowheads="1"/>
          </p:cNvSpPr>
          <p:nvPr/>
        </p:nvSpPr>
        <p:spPr bwMode="auto">
          <a:xfrm>
            <a:off x="34982310" y="21701704"/>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Understandings </a:t>
            </a:r>
          </a:p>
        </p:txBody>
      </p:sp>
      <p:sp>
        <p:nvSpPr>
          <p:cNvPr id="63" name="Text Box 31"/>
          <p:cNvSpPr txBox="1">
            <a:spLocks noChangeArrowheads="1"/>
          </p:cNvSpPr>
          <p:nvPr/>
        </p:nvSpPr>
        <p:spPr bwMode="auto">
          <a:xfrm>
            <a:off x="34982312" y="28662383"/>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Acknowledgements</a:t>
            </a:r>
          </a:p>
        </p:txBody>
      </p:sp>
      <p:sp>
        <p:nvSpPr>
          <p:cNvPr id="66" name="TextBox 65"/>
          <p:cNvSpPr txBox="1"/>
          <p:nvPr/>
        </p:nvSpPr>
        <p:spPr>
          <a:xfrm>
            <a:off x="16986310" y="6882771"/>
            <a:ext cx="17368393" cy="6740307"/>
          </a:xfrm>
          <a:prstGeom prst="rect">
            <a:avLst/>
          </a:prstGeom>
          <a:noFill/>
        </p:spPr>
        <p:txBody>
          <a:bodyPr wrap="square" rtlCol="0">
            <a:spAutoFit/>
          </a:bodyPr>
          <a:lstStyle/>
          <a:p>
            <a:pPr marL="685800" indent="-685800">
              <a:buFont typeface="Arial" panose="020B0604020202020204" pitchFamily="34" charset="0"/>
              <a:buChar char="•"/>
            </a:pPr>
            <a:r>
              <a:rPr lang="en-US" sz="4800" b="1" dirty="0"/>
              <a:t>Demonstrate how teachers find and use effective assessment strategies to support their pedagogical decision-making</a:t>
            </a:r>
          </a:p>
          <a:p>
            <a:pPr marL="685800" indent="-685800">
              <a:buFont typeface="Arial" panose="020B0604020202020204" pitchFamily="34" charset="0"/>
              <a:buChar char="•"/>
            </a:pPr>
            <a:r>
              <a:rPr lang="en-US" sz="4800" b="1" dirty="0"/>
              <a:t>Examine the supports teachers are provided by their program’s administration or other entities that reinforce their work around curriculum and assessment, shedding light on what is most to least helpful in their training or professional learning</a:t>
            </a:r>
          </a:p>
          <a:p>
            <a:pPr marL="685800" indent="-685800">
              <a:buFont typeface="Arial" panose="020B0604020202020204" pitchFamily="34" charset="0"/>
              <a:buChar char="•"/>
            </a:pPr>
            <a:r>
              <a:rPr lang="en-US" sz="4800" b="1" dirty="0"/>
              <a:t>Obtain parents’ perspectives about their experiences with PKA and their knowledge of children’s growth and learning</a:t>
            </a:r>
          </a:p>
          <a:p>
            <a:endParaRPr lang="en-US" sz="4800" b="1" dirty="0"/>
          </a:p>
        </p:txBody>
      </p:sp>
      <p:sp>
        <p:nvSpPr>
          <p:cNvPr id="69" name="Text Box 31"/>
          <p:cNvSpPr txBox="1">
            <a:spLocks noChangeArrowheads="1"/>
          </p:cNvSpPr>
          <p:nvPr/>
        </p:nvSpPr>
        <p:spPr bwMode="auto">
          <a:xfrm>
            <a:off x="17780429" y="14290714"/>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Data Sources</a:t>
            </a:r>
          </a:p>
        </p:txBody>
      </p:sp>
      <p:sp>
        <p:nvSpPr>
          <p:cNvPr id="70" name="TextBox 69"/>
          <p:cNvSpPr txBox="1"/>
          <p:nvPr/>
        </p:nvSpPr>
        <p:spPr>
          <a:xfrm>
            <a:off x="34982311" y="29564443"/>
            <a:ext cx="15645542" cy="784830"/>
          </a:xfrm>
          <a:prstGeom prst="rect">
            <a:avLst/>
          </a:prstGeom>
          <a:noFill/>
        </p:spPr>
        <p:txBody>
          <a:bodyPr wrap="square" rtlCol="0">
            <a:spAutoFit/>
          </a:bodyPr>
          <a:lstStyle/>
          <a:p>
            <a:r>
              <a:rPr lang="en-US" sz="4500" b="1" dirty="0"/>
              <a:t>This study is funded by the Foundation for Child Development</a:t>
            </a:r>
          </a:p>
        </p:txBody>
      </p:sp>
      <p:sp>
        <p:nvSpPr>
          <p:cNvPr id="71" name="Text Box 31"/>
          <p:cNvSpPr txBox="1">
            <a:spLocks noChangeArrowheads="1"/>
          </p:cNvSpPr>
          <p:nvPr/>
        </p:nvSpPr>
        <p:spPr bwMode="auto">
          <a:xfrm>
            <a:off x="34831315" y="6053916"/>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Findings</a:t>
            </a:r>
          </a:p>
        </p:txBody>
      </p:sp>
      <p:graphicFrame>
        <p:nvGraphicFramePr>
          <p:cNvPr id="72" name="Diagram 71"/>
          <p:cNvGraphicFramePr/>
          <p:nvPr>
            <p:extLst>
              <p:ext uri="{D42A27DB-BD31-4B8C-83A1-F6EECF244321}">
                <p14:modId xmlns:p14="http://schemas.microsoft.com/office/powerpoint/2010/main" val="2912897151"/>
              </p:ext>
            </p:extLst>
          </p:nvPr>
        </p:nvGraphicFramePr>
        <p:xfrm>
          <a:off x="34354704" y="7118367"/>
          <a:ext cx="16598764" cy="15209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35" name="Google Shape;115;p4">
            <a:extLst>
              <a:ext uri="{FF2B5EF4-FFF2-40B4-BE49-F238E27FC236}">
                <a16:creationId xmlns:a16="http://schemas.microsoft.com/office/drawing/2014/main" id="{D3BF67FB-70F3-0540-875D-C739A6588EB3}"/>
              </a:ext>
            </a:extLst>
          </p:cNvPr>
          <p:cNvGrpSpPr/>
          <p:nvPr/>
        </p:nvGrpSpPr>
        <p:grpSpPr>
          <a:xfrm>
            <a:off x="17393361" y="15290623"/>
            <a:ext cx="7916641" cy="8463396"/>
            <a:chOff x="1077474" y="0"/>
            <a:chExt cx="3517717" cy="4793432"/>
          </a:xfrm>
        </p:grpSpPr>
        <p:sp>
          <p:nvSpPr>
            <p:cNvPr id="37" name="Google Shape;116;p4">
              <a:extLst>
                <a:ext uri="{FF2B5EF4-FFF2-40B4-BE49-F238E27FC236}">
                  <a16:creationId xmlns:a16="http://schemas.microsoft.com/office/drawing/2014/main" id="{953F97EF-60B1-084B-93E7-8DD07A814F90}"/>
                </a:ext>
              </a:extLst>
            </p:cNvPr>
            <p:cNvSpPr/>
            <p:nvPr/>
          </p:nvSpPr>
          <p:spPr>
            <a:xfrm>
              <a:off x="2238320" y="0"/>
              <a:ext cx="2356870" cy="1065975"/>
            </a:xfrm>
            <a:prstGeom prst="rect">
              <a:avLst/>
            </a:prstGeom>
            <a:gradFill>
              <a:gsLst>
                <a:gs pos="0">
                  <a:srgbClr val="A2989C">
                    <a:alpha val="89411"/>
                  </a:srgbClr>
                </a:gs>
                <a:gs pos="100000">
                  <a:srgbClr val="6A555E"/>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8" name="Google Shape;117;p4">
              <a:extLst>
                <a:ext uri="{FF2B5EF4-FFF2-40B4-BE49-F238E27FC236}">
                  <a16:creationId xmlns:a16="http://schemas.microsoft.com/office/drawing/2014/main" id="{9D928ABB-D492-E740-8B0E-8248FEC2D0A0}"/>
                </a:ext>
              </a:extLst>
            </p:cNvPr>
            <p:cNvSpPr txBox="1"/>
            <p:nvPr/>
          </p:nvSpPr>
          <p:spPr>
            <a:xfrm>
              <a:off x="2238320" y="0"/>
              <a:ext cx="2356870" cy="1065975"/>
            </a:xfrm>
            <a:prstGeom prst="rect">
              <a:avLst/>
            </a:prstGeom>
            <a:solidFill>
              <a:srgbClr val="C59EE2"/>
            </a:solid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dk1"/>
                </a:buClr>
                <a:buSzPts val="2200"/>
                <a:buFont typeface="Gill Sans"/>
                <a:buNone/>
              </a:pPr>
              <a:r>
                <a:rPr lang="en-US" sz="3800" b="1" i="0" u="none" strike="noStrike" cap="none" dirty="0">
                  <a:solidFill>
                    <a:schemeClr val="dk1"/>
                  </a:solidFill>
                  <a:latin typeface="Gill Sans"/>
                  <a:ea typeface="Gill Sans"/>
                  <a:cs typeface="Gill Sans"/>
                  <a:sym typeface="Gill Sans"/>
                </a:rPr>
                <a:t>Administrators</a:t>
              </a:r>
              <a:endParaRPr sz="3800" b="1" i="0" u="none" strike="noStrike" cap="none" dirty="0">
                <a:solidFill>
                  <a:schemeClr val="dk1"/>
                </a:solidFill>
                <a:latin typeface="Gill Sans"/>
                <a:ea typeface="Gill Sans"/>
                <a:cs typeface="Gill Sans"/>
                <a:sym typeface="Gill Sans"/>
              </a:endParaRPr>
            </a:p>
          </p:txBody>
        </p:sp>
        <p:sp>
          <p:nvSpPr>
            <p:cNvPr id="39" name="Google Shape;118;p4">
              <a:extLst>
                <a:ext uri="{FF2B5EF4-FFF2-40B4-BE49-F238E27FC236}">
                  <a16:creationId xmlns:a16="http://schemas.microsoft.com/office/drawing/2014/main" id="{217E599D-1B70-354B-9397-832D666C735F}"/>
                </a:ext>
              </a:extLst>
            </p:cNvPr>
            <p:cNvSpPr/>
            <p:nvPr/>
          </p:nvSpPr>
          <p:spPr>
            <a:xfrm>
              <a:off x="1077474" y="1875"/>
              <a:ext cx="1055315" cy="1065975"/>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0" name="Google Shape;119;p4">
              <a:extLst>
                <a:ext uri="{FF2B5EF4-FFF2-40B4-BE49-F238E27FC236}">
                  <a16:creationId xmlns:a16="http://schemas.microsoft.com/office/drawing/2014/main" id="{22CFE717-CCE7-D840-B4C6-9071FE639136}"/>
                </a:ext>
              </a:extLst>
            </p:cNvPr>
            <p:cNvSpPr/>
            <p:nvPr/>
          </p:nvSpPr>
          <p:spPr>
            <a:xfrm>
              <a:off x="1077474" y="1243736"/>
              <a:ext cx="2356870" cy="1065975"/>
            </a:xfrm>
            <a:prstGeom prst="rect">
              <a:avLst/>
            </a:prstGeom>
            <a:gradFill>
              <a:gsLst>
                <a:gs pos="0">
                  <a:srgbClr val="A2989C">
                    <a:alpha val="89411"/>
                  </a:srgbClr>
                </a:gs>
                <a:gs pos="100000">
                  <a:srgbClr val="6A555E"/>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1" name="Google Shape;120;p4">
              <a:extLst>
                <a:ext uri="{FF2B5EF4-FFF2-40B4-BE49-F238E27FC236}">
                  <a16:creationId xmlns:a16="http://schemas.microsoft.com/office/drawing/2014/main" id="{FF343E52-F66E-364A-9AA2-5C3F9A2B7884}"/>
                </a:ext>
              </a:extLst>
            </p:cNvPr>
            <p:cNvSpPr txBox="1"/>
            <p:nvPr/>
          </p:nvSpPr>
          <p:spPr>
            <a:xfrm>
              <a:off x="1077474" y="1243736"/>
              <a:ext cx="2356870" cy="1065975"/>
            </a:xfrm>
            <a:prstGeom prst="rect">
              <a:avLst/>
            </a:prstGeom>
            <a:solidFill>
              <a:srgbClr val="00B0F0"/>
            </a:solid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dk1"/>
                </a:buClr>
                <a:buSzPts val="2200"/>
                <a:buFont typeface="Gill Sans"/>
                <a:buNone/>
              </a:pPr>
              <a:r>
                <a:rPr lang="en-US" sz="3800" b="1" i="0" u="none" strike="noStrike" cap="none" dirty="0">
                  <a:solidFill>
                    <a:schemeClr val="dk1"/>
                  </a:solidFill>
                  <a:latin typeface="Gill Sans"/>
                  <a:ea typeface="Gill Sans"/>
                  <a:cs typeface="Gill Sans"/>
                  <a:sym typeface="Gill Sans"/>
                </a:rPr>
                <a:t>Children</a:t>
              </a:r>
              <a:endParaRPr sz="3800" b="1" i="0" u="none" strike="noStrike" cap="none" dirty="0">
                <a:solidFill>
                  <a:schemeClr val="dk1"/>
                </a:solidFill>
                <a:latin typeface="Gill Sans"/>
                <a:ea typeface="Gill Sans"/>
                <a:cs typeface="Gill Sans"/>
                <a:sym typeface="Gill Sans"/>
              </a:endParaRPr>
            </a:p>
          </p:txBody>
        </p:sp>
        <p:sp>
          <p:nvSpPr>
            <p:cNvPr id="42" name="Google Shape;121;p4">
              <a:extLst>
                <a:ext uri="{FF2B5EF4-FFF2-40B4-BE49-F238E27FC236}">
                  <a16:creationId xmlns:a16="http://schemas.microsoft.com/office/drawing/2014/main" id="{27249C82-8019-0544-88F7-11ADCFD70324}"/>
                </a:ext>
              </a:extLst>
            </p:cNvPr>
            <p:cNvSpPr/>
            <p:nvPr/>
          </p:nvSpPr>
          <p:spPr>
            <a:xfrm>
              <a:off x="3539876" y="1243736"/>
              <a:ext cx="1055315" cy="1065975"/>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122;p4">
              <a:extLst>
                <a:ext uri="{FF2B5EF4-FFF2-40B4-BE49-F238E27FC236}">
                  <a16:creationId xmlns:a16="http://schemas.microsoft.com/office/drawing/2014/main" id="{54C57D9B-B8FB-8248-9791-90196176F289}"/>
                </a:ext>
              </a:extLst>
            </p:cNvPr>
            <p:cNvSpPr/>
            <p:nvPr/>
          </p:nvSpPr>
          <p:spPr>
            <a:xfrm>
              <a:off x="2238320" y="2485596"/>
              <a:ext cx="2356870" cy="1065975"/>
            </a:xfrm>
            <a:prstGeom prst="rect">
              <a:avLst/>
            </a:prstGeom>
            <a:gradFill>
              <a:gsLst>
                <a:gs pos="0">
                  <a:srgbClr val="A2989C">
                    <a:alpha val="89411"/>
                  </a:srgbClr>
                </a:gs>
                <a:gs pos="100000">
                  <a:srgbClr val="6A555E"/>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4" name="Google Shape;123;p4">
              <a:extLst>
                <a:ext uri="{FF2B5EF4-FFF2-40B4-BE49-F238E27FC236}">
                  <a16:creationId xmlns:a16="http://schemas.microsoft.com/office/drawing/2014/main" id="{93462FB7-55CB-A348-BB60-BFA4818046F1}"/>
                </a:ext>
              </a:extLst>
            </p:cNvPr>
            <p:cNvSpPr txBox="1"/>
            <p:nvPr/>
          </p:nvSpPr>
          <p:spPr>
            <a:xfrm>
              <a:off x="2238320" y="2485596"/>
              <a:ext cx="2356870" cy="1065975"/>
            </a:xfrm>
            <a:prstGeom prst="rect">
              <a:avLst/>
            </a:prstGeom>
            <a:solidFill>
              <a:srgbClr val="FFC000"/>
            </a:solid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dk1"/>
                </a:buClr>
                <a:buSzPts val="2200"/>
                <a:buFont typeface="Gill Sans"/>
                <a:buNone/>
              </a:pPr>
              <a:r>
                <a:rPr lang="en-US" sz="3800" b="1" i="0" u="none" strike="noStrike" cap="none" dirty="0">
                  <a:solidFill>
                    <a:schemeClr val="dk1"/>
                  </a:solidFill>
                  <a:latin typeface="Gill Sans"/>
                  <a:ea typeface="Gill Sans"/>
                  <a:cs typeface="Gill Sans"/>
                  <a:sym typeface="Gill Sans"/>
                </a:rPr>
                <a:t>Teachers/Assistant Teachers</a:t>
              </a:r>
              <a:endParaRPr sz="3800" b="1" i="0" u="none" strike="noStrike" cap="none" dirty="0">
                <a:solidFill>
                  <a:schemeClr val="dk1"/>
                </a:solidFill>
                <a:latin typeface="Gill Sans"/>
                <a:ea typeface="Gill Sans"/>
                <a:cs typeface="Gill Sans"/>
                <a:sym typeface="Gill Sans"/>
              </a:endParaRPr>
            </a:p>
          </p:txBody>
        </p:sp>
        <p:sp>
          <p:nvSpPr>
            <p:cNvPr id="45" name="Google Shape;124;p4">
              <a:extLst>
                <a:ext uri="{FF2B5EF4-FFF2-40B4-BE49-F238E27FC236}">
                  <a16:creationId xmlns:a16="http://schemas.microsoft.com/office/drawing/2014/main" id="{50830CA0-4329-5D42-9DF1-B4B52AB6ADF4}"/>
                </a:ext>
              </a:extLst>
            </p:cNvPr>
            <p:cNvSpPr/>
            <p:nvPr/>
          </p:nvSpPr>
          <p:spPr>
            <a:xfrm>
              <a:off x="1077474" y="2485596"/>
              <a:ext cx="1055315" cy="1065975"/>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6" name="Google Shape;125;p4">
              <a:extLst>
                <a:ext uri="{FF2B5EF4-FFF2-40B4-BE49-F238E27FC236}">
                  <a16:creationId xmlns:a16="http://schemas.microsoft.com/office/drawing/2014/main" id="{5A1FEBD3-01B4-AB46-B6B8-8777765A1278}"/>
                </a:ext>
              </a:extLst>
            </p:cNvPr>
            <p:cNvSpPr/>
            <p:nvPr/>
          </p:nvSpPr>
          <p:spPr>
            <a:xfrm>
              <a:off x="1077474" y="3727457"/>
              <a:ext cx="2356870" cy="1065975"/>
            </a:xfrm>
            <a:prstGeom prst="rect">
              <a:avLst/>
            </a:prstGeom>
            <a:gradFill>
              <a:gsLst>
                <a:gs pos="0">
                  <a:srgbClr val="A2989C">
                    <a:alpha val="89411"/>
                  </a:srgbClr>
                </a:gs>
                <a:gs pos="100000">
                  <a:srgbClr val="6A555E"/>
                </a:gs>
              </a:gsLst>
              <a:lin ang="5400000" scaled="0"/>
            </a:gra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7" name="Google Shape;126;p4">
              <a:extLst>
                <a:ext uri="{FF2B5EF4-FFF2-40B4-BE49-F238E27FC236}">
                  <a16:creationId xmlns:a16="http://schemas.microsoft.com/office/drawing/2014/main" id="{7EF793F8-857B-AF49-8ABA-E2DA22FB8F5C}"/>
                </a:ext>
              </a:extLst>
            </p:cNvPr>
            <p:cNvSpPr txBox="1"/>
            <p:nvPr/>
          </p:nvSpPr>
          <p:spPr>
            <a:xfrm>
              <a:off x="1077474" y="3727457"/>
              <a:ext cx="2356870" cy="1065975"/>
            </a:xfrm>
            <a:prstGeom prst="rect">
              <a:avLst/>
            </a:prstGeom>
            <a:solidFill>
              <a:srgbClr val="FF40FF"/>
            </a:solidFill>
            <a:ln>
              <a:noFill/>
            </a:ln>
          </p:spPr>
          <p:txBody>
            <a:bodyPr spcFirstLastPara="1" wrap="square" lIns="83800" tIns="83800" rIns="83800" bIns="83800" anchor="ctr" anchorCtr="0">
              <a:noAutofit/>
            </a:bodyPr>
            <a:lstStyle/>
            <a:p>
              <a:pPr marL="0" marR="0" lvl="0" indent="0" algn="ctr" rtl="0">
                <a:lnSpc>
                  <a:spcPct val="90000"/>
                </a:lnSpc>
                <a:spcBef>
                  <a:spcPts val="0"/>
                </a:spcBef>
                <a:spcAft>
                  <a:spcPts val="0"/>
                </a:spcAft>
                <a:buClr>
                  <a:schemeClr val="dk1"/>
                </a:buClr>
                <a:buSzPts val="2200"/>
                <a:buFont typeface="Gill Sans"/>
                <a:buNone/>
              </a:pPr>
              <a:r>
                <a:rPr lang="en-US" sz="3800" b="1" i="0" u="none" strike="noStrike" cap="none" dirty="0">
                  <a:solidFill>
                    <a:schemeClr val="dk1"/>
                  </a:solidFill>
                  <a:latin typeface="Gill Sans"/>
                  <a:ea typeface="Gill Sans"/>
                  <a:cs typeface="Gill Sans"/>
                  <a:sym typeface="Gill Sans"/>
                </a:rPr>
                <a:t>Parents</a:t>
              </a:r>
              <a:r>
                <a:rPr lang="en-US" sz="3800" b="0" i="0" u="none" strike="noStrike" cap="none" dirty="0">
                  <a:solidFill>
                    <a:schemeClr val="dk1"/>
                  </a:solidFill>
                  <a:latin typeface="Gill Sans"/>
                  <a:ea typeface="Gill Sans"/>
                  <a:cs typeface="Gill Sans"/>
                  <a:sym typeface="Gill Sans"/>
                </a:rPr>
                <a:t> </a:t>
              </a:r>
              <a:endParaRPr sz="3800" b="0" i="0" u="none" strike="noStrike" cap="none" dirty="0">
                <a:solidFill>
                  <a:schemeClr val="dk1"/>
                </a:solidFill>
                <a:latin typeface="Gill Sans"/>
                <a:ea typeface="Gill Sans"/>
                <a:cs typeface="Gill Sans"/>
                <a:sym typeface="Gill Sans"/>
              </a:endParaRPr>
            </a:p>
          </p:txBody>
        </p:sp>
        <p:sp>
          <p:nvSpPr>
            <p:cNvPr id="48" name="Google Shape;127;p4">
              <a:extLst>
                <a:ext uri="{FF2B5EF4-FFF2-40B4-BE49-F238E27FC236}">
                  <a16:creationId xmlns:a16="http://schemas.microsoft.com/office/drawing/2014/main" id="{B65CC4FA-EEB1-9149-908A-037C654AF4FA}"/>
                </a:ext>
              </a:extLst>
            </p:cNvPr>
            <p:cNvSpPr/>
            <p:nvPr/>
          </p:nvSpPr>
          <p:spPr>
            <a:xfrm>
              <a:off x="3539876" y="3727457"/>
              <a:ext cx="1055315" cy="1065975"/>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grpSp>
        <p:nvGrpSpPr>
          <p:cNvPr id="49" name="Google Shape;128;p4">
            <a:extLst>
              <a:ext uri="{FF2B5EF4-FFF2-40B4-BE49-F238E27FC236}">
                <a16:creationId xmlns:a16="http://schemas.microsoft.com/office/drawing/2014/main" id="{304155DB-470C-FE44-B5A3-F310414576C1}"/>
              </a:ext>
            </a:extLst>
          </p:cNvPr>
          <p:cNvGrpSpPr/>
          <p:nvPr/>
        </p:nvGrpSpPr>
        <p:grpSpPr>
          <a:xfrm>
            <a:off x="25324851" y="15281800"/>
            <a:ext cx="8219972" cy="8423575"/>
            <a:chOff x="0" y="189658"/>
            <a:chExt cx="4396316" cy="4436283"/>
          </a:xfrm>
        </p:grpSpPr>
        <p:sp>
          <p:nvSpPr>
            <p:cNvPr id="50" name="Google Shape;129;p4">
              <a:extLst>
                <a:ext uri="{FF2B5EF4-FFF2-40B4-BE49-F238E27FC236}">
                  <a16:creationId xmlns:a16="http://schemas.microsoft.com/office/drawing/2014/main" id="{EB8C7984-661A-E946-B9F0-C0D533474779}"/>
                </a:ext>
              </a:extLst>
            </p:cNvPr>
            <p:cNvSpPr/>
            <p:nvPr/>
          </p:nvSpPr>
          <p:spPr>
            <a:xfrm>
              <a:off x="1450784" y="208309"/>
              <a:ext cx="2945532" cy="1332217"/>
            </a:xfrm>
            <a:prstGeom prst="rect">
              <a:avLst/>
            </a:prstGeom>
            <a:gradFill>
              <a:gsLst>
                <a:gs pos="0">
                  <a:srgbClr val="933E67"/>
                </a:gs>
                <a:gs pos="84000">
                  <a:srgbClr val="6C2248"/>
                </a:gs>
                <a:gs pos="100000">
                  <a:srgbClr val="6C2248"/>
                </a:gs>
              </a:gsLst>
              <a:lin ang="5400000" scaled="0"/>
            </a:gradFill>
            <a:ln>
              <a:noFill/>
            </a:ln>
            <a:effectLst>
              <a:outerShdw blurRad="38100" dist="25400" dir="5400000" rotWithShape="0">
                <a:srgbClr val="000000">
                  <a:alpha val="5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1" name="Google Shape;130;p4">
              <a:extLst>
                <a:ext uri="{FF2B5EF4-FFF2-40B4-BE49-F238E27FC236}">
                  <a16:creationId xmlns:a16="http://schemas.microsoft.com/office/drawing/2014/main" id="{AB0F8D1C-25D9-D04B-9001-D2383179759A}"/>
                </a:ext>
              </a:extLst>
            </p:cNvPr>
            <p:cNvSpPr txBox="1"/>
            <p:nvPr/>
          </p:nvSpPr>
          <p:spPr>
            <a:xfrm>
              <a:off x="1450784" y="208309"/>
              <a:ext cx="2945400" cy="1332300"/>
            </a:xfrm>
            <a:prstGeom prst="rect">
              <a:avLst/>
            </a:prstGeom>
            <a:solidFill>
              <a:srgbClr val="FF40FF"/>
            </a:solidFill>
            <a:ln>
              <a:noFill/>
            </a:ln>
          </p:spPr>
          <p:txBody>
            <a:bodyPr spcFirstLastPara="1" wrap="square" lIns="144775" tIns="144775" rIns="144775" bIns="144775" anchor="ctr" anchorCtr="0">
              <a:noAutofit/>
            </a:bodyPr>
            <a:lstStyle/>
            <a:p>
              <a:pPr marL="0" marR="0" lvl="0" indent="0" algn="ctr" rtl="0">
                <a:lnSpc>
                  <a:spcPct val="90000"/>
                </a:lnSpc>
                <a:spcBef>
                  <a:spcPts val="0"/>
                </a:spcBef>
                <a:spcAft>
                  <a:spcPts val="0"/>
                </a:spcAft>
                <a:buClr>
                  <a:schemeClr val="lt1"/>
                </a:buClr>
                <a:buSzPts val="3800"/>
                <a:buFont typeface="Gill Sans"/>
                <a:buNone/>
              </a:pPr>
              <a:r>
                <a:rPr lang="en-US" sz="3800" b="1" i="0" u="none" strike="noStrike" cap="none" dirty="0">
                  <a:latin typeface="Gill Sans"/>
                  <a:ea typeface="Gill Sans"/>
                  <a:cs typeface="Gill Sans"/>
                  <a:sym typeface="Gill Sans"/>
                </a:rPr>
                <a:t>Surveys</a:t>
              </a:r>
              <a:endParaRPr sz="1400" b="1" i="0" u="none" strike="noStrike" cap="none" dirty="0">
                <a:latin typeface="Arial"/>
                <a:ea typeface="Arial"/>
                <a:cs typeface="Arial"/>
                <a:sym typeface="Arial"/>
              </a:endParaRPr>
            </a:p>
          </p:txBody>
        </p:sp>
        <p:sp>
          <p:nvSpPr>
            <p:cNvPr id="52" name="Google Shape;131;p4">
              <a:extLst>
                <a:ext uri="{FF2B5EF4-FFF2-40B4-BE49-F238E27FC236}">
                  <a16:creationId xmlns:a16="http://schemas.microsoft.com/office/drawing/2014/main" id="{CA93BE4C-E476-5544-8EAF-72BD59C4A692}"/>
                </a:ext>
              </a:extLst>
            </p:cNvPr>
            <p:cNvSpPr/>
            <p:nvPr/>
          </p:nvSpPr>
          <p:spPr>
            <a:xfrm>
              <a:off x="0" y="189658"/>
              <a:ext cx="1318895" cy="1332217"/>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a:effectLst>
              <a:outerShdw blurRad="38100" dist="25400" dir="5400000" rotWithShape="0">
                <a:srgbClr val="000000">
                  <a:alpha val="5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3" name="Google Shape;132;p4">
              <a:extLst>
                <a:ext uri="{FF2B5EF4-FFF2-40B4-BE49-F238E27FC236}">
                  <a16:creationId xmlns:a16="http://schemas.microsoft.com/office/drawing/2014/main" id="{B4815527-BDDD-CE44-A990-4D1E51FB5F6D}"/>
                </a:ext>
              </a:extLst>
            </p:cNvPr>
            <p:cNvSpPr/>
            <p:nvPr/>
          </p:nvSpPr>
          <p:spPr>
            <a:xfrm>
              <a:off x="0" y="1741691"/>
              <a:ext cx="2945532" cy="1332217"/>
            </a:xfrm>
            <a:prstGeom prst="rect">
              <a:avLst/>
            </a:prstGeom>
            <a:gradFill>
              <a:gsLst>
                <a:gs pos="0">
                  <a:srgbClr val="B66C8D"/>
                </a:gs>
                <a:gs pos="84000">
                  <a:srgbClr val="8F4567"/>
                </a:gs>
                <a:gs pos="100000">
                  <a:srgbClr val="8F4567"/>
                </a:gs>
              </a:gsLst>
              <a:lin ang="5400000" scaled="0"/>
            </a:gradFill>
            <a:ln>
              <a:noFill/>
            </a:ln>
            <a:effectLst>
              <a:outerShdw blurRad="38100" dist="25400" dir="5400000" rotWithShape="0">
                <a:srgbClr val="000000">
                  <a:alpha val="5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4" name="Google Shape;133;p4">
              <a:extLst>
                <a:ext uri="{FF2B5EF4-FFF2-40B4-BE49-F238E27FC236}">
                  <a16:creationId xmlns:a16="http://schemas.microsoft.com/office/drawing/2014/main" id="{8D19B28A-D809-894B-85E4-D75F90B4066F}"/>
                </a:ext>
              </a:extLst>
            </p:cNvPr>
            <p:cNvSpPr txBox="1"/>
            <p:nvPr/>
          </p:nvSpPr>
          <p:spPr>
            <a:xfrm>
              <a:off x="0" y="1741691"/>
              <a:ext cx="2945532" cy="1332217"/>
            </a:xfrm>
            <a:prstGeom prst="rect">
              <a:avLst/>
            </a:prstGeom>
            <a:solidFill>
              <a:srgbClr val="FFC000"/>
            </a:solidFill>
            <a:ln>
              <a:noFill/>
            </a:ln>
          </p:spPr>
          <p:txBody>
            <a:bodyPr spcFirstLastPara="1" wrap="square" lIns="144775" tIns="144775" rIns="144775" bIns="144775" anchor="ctr" anchorCtr="0">
              <a:noAutofit/>
            </a:bodyPr>
            <a:lstStyle/>
            <a:p>
              <a:pPr marL="0" marR="0" lvl="0" indent="0" algn="ctr" rtl="0">
                <a:lnSpc>
                  <a:spcPct val="90000"/>
                </a:lnSpc>
                <a:spcBef>
                  <a:spcPts val="0"/>
                </a:spcBef>
                <a:spcAft>
                  <a:spcPts val="0"/>
                </a:spcAft>
                <a:buClr>
                  <a:schemeClr val="lt1"/>
                </a:buClr>
                <a:buSzPts val="3800"/>
                <a:buFont typeface="Gill Sans"/>
                <a:buNone/>
              </a:pPr>
              <a:r>
                <a:rPr lang="en-US" sz="3800" b="1" i="0" u="none" strike="noStrike" cap="none" dirty="0">
                  <a:latin typeface="Gill Sans"/>
                  <a:ea typeface="Gill Sans"/>
                  <a:cs typeface="Gill Sans"/>
                  <a:sym typeface="Gill Sans"/>
                </a:rPr>
                <a:t>Interviews</a:t>
              </a:r>
              <a:endParaRPr sz="3800" b="1" i="0" u="none" strike="noStrike" cap="none" dirty="0">
                <a:latin typeface="Gill Sans"/>
                <a:ea typeface="Gill Sans"/>
                <a:cs typeface="Gill Sans"/>
                <a:sym typeface="Gill Sans"/>
              </a:endParaRPr>
            </a:p>
          </p:txBody>
        </p:sp>
        <p:sp>
          <p:nvSpPr>
            <p:cNvPr id="55" name="Google Shape;134;p4">
              <a:extLst>
                <a:ext uri="{FF2B5EF4-FFF2-40B4-BE49-F238E27FC236}">
                  <a16:creationId xmlns:a16="http://schemas.microsoft.com/office/drawing/2014/main" id="{5D727EC6-285F-774D-AC21-045F2427E68E}"/>
                </a:ext>
              </a:extLst>
            </p:cNvPr>
            <p:cNvSpPr/>
            <p:nvPr/>
          </p:nvSpPr>
          <p:spPr>
            <a:xfrm>
              <a:off x="3077421" y="1741691"/>
              <a:ext cx="1318895" cy="1332217"/>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a:effectLst>
              <a:outerShdw blurRad="38100" dist="25400" dir="5400000" rotWithShape="0">
                <a:srgbClr val="000000">
                  <a:alpha val="5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6" name="Google Shape;135;p4">
              <a:extLst>
                <a:ext uri="{FF2B5EF4-FFF2-40B4-BE49-F238E27FC236}">
                  <a16:creationId xmlns:a16="http://schemas.microsoft.com/office/drawing/2014/main" id="{52C2749C-3064-BA4C-91C8-DF295537BDE9}"/>
                </a:ext>
              </a:extLst>
            </p:cNvPr>
            <p:cNvSpPr/>
            <p:nvPr/>
          </p:nvSpPr>
          <p:spPr>
            <a:xfrm>
              <a:off x="1450784" y="3293724"/>
              <a:ext cx="2945532" cy="1332217"/>
            </a:xfrm>
            <a:prstGeom prst="rect">
              <a:avLst/>
            </a:prstGeom>
            <a:gradFill>
              <a:gsLst>
                <a:gs pos="0">
                  <a:srgbClr val="C9AFB9"/>
                </a:gs>
                <a:gs pos="84000">
                  <a:srgbClr val="A1798A"/>
                </a:gs>
                <a:gs pos="100000">
                  <a:srgbClr val="A1798A"/>
                </a:gs>
              </a:gsLst>
              <a:lin ang="5400000" scaled="0"/>
            </a:gradFill>
            <a:ln>
              <a:noFill/>
            </a:ln>
            <a:effectLst>
              <a:outerShdw blurRad="38100" dist="25400" dir="5400000" rotWithShape="0">
                <a:srgbClr val="000000">
                  <a:alpha val="5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57" name="Google Shape;136;p4">
              <a:extLst>
                <a:ext uri="{FF2B5EF4-FFF2-40B4-BE49-F238E27FC236}">
                  <a16:creationId xmlns:a16="http://schemas.microsoft.com/office/drawing/2014/main" id="{DB20F64D-7358-1A45-85BA-E410DA060FA5}"/>
                </a:ext>
              </a:extLst>
            </p:cNvPr>
            <p:cNvSpPr txBox="1"/>
            <p:nvPr/>
          </p:nvSpPr>
          <p:spPr>
            <a:xfrm>
              <a:off x="1450784" y="3293724"/>
              <a:ext cx="2945532" cy="1332217"/>
            </a:xfrm>
            <a:prstGeom prst="rect">
              <a:avLst/>
            </a:prstGeom>
            <a:solidFill>
              <a:srgbClr val="00B0F0"/>
            </a:solidFill>
            <a:ln>
              <a:noFill/>
            </a:ln>
          </p:spPr>
          <p:txBody>
            <a:bodyPr spcFirstLastPara="1" wrap="square" lIns="144775" tIns="144775" rIns="144775" bIns="144775" anchor="ctr" anchorCtr="0">
              <a:noAutofit/>
            </a:bodyPr>
            <a:lstStyle/>
            <a:p>
              <a:pPr marL="0" marR="0" lvl="0" indent="0" algn="ctr" rtl="0">
                <a:lnSpc>
                  <a:spcPct val="90000"/>
                </a:lnSpc>
                <a:spcBef>
                  <a:spcPts val="0"/>
                </a:spcBef>
                <a:spcAft>
                  <a:spcPts val="0"/>
                </a:spcAft>
                <a:buClr>
                  <a:schemeClr val="lt1"/>
                </a:buClr>
                <a:buSzPts val="3800"/>
                <a:buFont typeface="Gill Sans"/>
                <a:buNone/>
              </a:pPr>
              <a:r>
                <a:rPr lang="en-US" sz="3800" b="1" i="0" u="none" strike="noStrike" cap="none" dirty="0">
                  <a:latin typeface="Gill Sans"/>
                  <a:ea typeface="Gill Sans"/>
                  <a:cs typeface="Gill Sans"/>
                  <a:sym typeface="Gill Sans"/>
                </a:rPr>
                <a:t>Classroom Observations</a:t>
              </a:r>
              <a:endParaRPr sz="3800" b="1" i="0" u="none" strike="noStrike" cap="none" dirty="0">
                <a:latin typeface="Gill Sans"/>
                <a:ea typeface="Gill Sans"/>
                <a:cs typeface="Gill Sans"/>
                <a:sym typeface="Gill Sans"/>
              </a:endParaRPr>
            </a:p>
          </p:txBody>
        </p:sp>
        <p:sp>
          <p:nvSpPr>
            <p:cNvPr id="58" name="Google Shape;137;p4">
              <a:extLst>
                <a:ext uri="{FF2B5EF4-FFF2-40B4-BE49-F238E27FC236}">
                  <a16:creationId xmlns:a16="http://schemas.microsoft.com/office/drawing/2014/main" id="{C816CE5E-8894-C441-A4AA-EDEFC808D2D6}"/>
                </a:ext>
              </a:extLst>
            </p:cNvPr>
            <p:cNvSpPr/>
            <p:nvPr/>
          </p:nvSpPr>
          <p:spPr>
            <a:xfrm>
              <a:off x="0" y="3293724"/>
              <a:ext cx="1318895" cy="1332217"/>
            </a:xfrm>
            <a:prstGeom prst="rect">
              <a:avLst/>
            </a:prstGeom>
            <a:blipFill rotWithShape="1">
              <a:blip r:embed="rId8">
                <a:alphaModFix/>
              </a:blip>
              <a:stretch>
                <a:fillRect l="-29996" r="-29995"/>
              </a:stretch>
            </a:blipFill>
            <a:ln w="12700" cap="rnd" cmpd="sng">
              <a:solidFill>
                <a:schemeClr val="lt1"/>
              </a:solidFill>
              <a:prstDash val="solid"/>
              <a:round/>
              <a:headEnd type="none" w="sm" len="sm"/>
              <a:tailEnd type="none" w="sm" len="sm"/>
            </a:ln>
            <a:effectLst>
              <a:outerShdw blurRad="38100" dist="25400" dir="5400000" rotWithShape="0">
                <a:srgbClr val="000000">
                  <a:alpha val="54509"/>
                </a:srgbClr>
              </a:outerShdw>
            </a:effectLst>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grpSp>
      <p:sp>
        <p:nvSpPr>
          <p:cNvPr id="7" name="TextBox 6">
            <a:extLst>
              <a:ext uri="{FF2B5EF4-FFF2-40B4-BE49-F238E27FC236}">
                <a16:creationId xmlns:a16="http://schemas.microsoft.com/office/drawing/2014/main" id="{6A48836E-EADB-EC4D-BF42-6A288A6F0F8E}"/>
              </a:ext>
            </a:extLst>
          </p:cNvPr>
          <p:cNvSpPr txBox="1"/>
          <p:nvPr/>
        </p:nvSpPr>
        <p:spPr>
          <a:xfrm>
            <a:off x="34982310" y="30363565"/>
            <a:ext cx="15494548" cy="1384995"/>
          </a:xfrm>
          <a:prstGeom prst="rect">
            <a:avLst/>
          </a:prstGeom>
          <a:noFill/>
        </p:spPr>
        <p:txBody>
          <a:bodyPr wrap="square" rtlCol="0">
            <a:spAutoFit/>
          </a:bodyPr>
          <a:lstStyle/>
          <a:p>
            <a:r>
              <a:rPr lang="en-US" sz="2800" b="1" dirty="0"/>
              <a:t>We are thankful for all of the teachers, instructional leaders, parents, an children who participated. We are grateful to all the hard work from our research team. Much appreciation to the Foundation for Child Development and the NYC Early Childhood Research Network for their generous support. </a:t>
            </a:r>
            <a:endParaRPr lang="en-US" sz="2800" dirty="0">
              <a:effectLst/>
            </a:endParaRPr>
          </a:p>
        </p:txBody>
      </p:sp>
      <p:sp>
        <p:nvSpPr>
          <p:cNvPr id="61" name="Text Box 31">
            <a:extLst>
              <a:ext uri="{FF2B5EF4-FFF2-40B4-BE49-F238E27FC236}">
                <a16:creationId xmlns:a16="http://schemas.microsoft.com/office/drawing/2014/main" id="{CAD41C57-48CA-2D46-A7D3-0BC93C82BA61}"/>
              </a:ext>
            </a:extLst>
          </p:cNvPr>
          <p:cNvSpPr txBox="1">
            <a:spLocks noChangeArrowheads="1"/>
          </p:cNvSpPr>
          <p:nvPr/>
        </p:nvSpPr>
        <p:spPr bwMode="auto">
          <a:xfrm>
            <a:off x="17475417" y="23707163"/>
            <a:ext cx="15645543" cy="904683"/>
          </a:xfrm>
          <a:prstGeom prst="rect">
            <a:avLst/>
          </a:prstGeom>
          <a:solidFill>
            <a:srgbClr val="602A9D"/>
          </a:solidFill>
          <a:ln w="9525">
            <a:noFill/>
            <a:miter lim="800000"/>
            <a:headEnd/>
            <a:tailEnd/>
          </a:ln>
        </p:spPr>
        <p:txBody>
          <a:bodyPr wrap="square" lIns="210137" tIns="105067" rIns="210137" bIns="105067">
            <a:spAutoFit/>
          </a:bodyPr>
          <a:lstStyle/>
          <a:p>
            <a:pPr algn="ctr" defTabSz="2094861" eaLnBrk="0" hangingPunct="0"/>
            <a:r>
              <a:rPr lang="en-US" sz="4500" b="1" dirty="0">
                <a:solidFill>
                  <a:schemeClr val="bg1"/>
                </a:solidFill>
                <a:latin typeface="Tahoma" pitchFamily="34" charset="0"/>
              </a:rPr>
              <a:t>Research Participants</a:t>
            </a:r>
          </a:p>
        </p:txBody>
      </p:sp>
      <p:sp>
        <p:nvSpPr>
          <p:cNvPr id="18" name="Rectangle 17">
            <a:extLst>
              <a:ext uri="{FF2B5EF4-FFF2-40B4-BE49-F238E27FC236}">
                <a16:creationId xmlns:a16="http://schemas.microsoft.com/office/drawing/2014/main" id="{858C8B5D-D1C7-4643-B04A-F6914A9C2913}"/>
              </a:ext>
            </a:extLst>
          </p:cNvPr>
          <p:cNvSpPr/>
          <p:nvPr/>
        </p:nvSpPr>
        <p:spPr>
          <a:xfrm>
            <a:off x="26613473" y="24706838"/>
            <a:ext cx="7840969" cy="1323439"/>
          </a:xfrm>
          <a:prstGeom prst="rect">
            <a:avLst/>
          </a:prstGeom>
        </p:spPr>
        <p:txBody>
          <a:bodyPr wrap="square">
            <a:spAutoFit/>
          </a:bodyPr>
          <a:lstStyle/>
          <a:p>
            <a:pPr algn="ctr"/>
            <a:r>
              <a:rPr lang="en-US" sz="4000" dirty="0">
                <a:latin typeface="Arial" panose="020B0604020202020204" pitchFamily="34" charset="0"/>
              </a:rPr>
              <a:t>Data collection:  2016-201z academic year.</a:t>
            </a:r>
            <a:endParaRPr lang="en-US" sz="4000" dirty="0"/>
          </a:p>
        </p:txBody>
      </p:sp>
      <p:sp>
        <p:nvSpPr>
          <p:cNvPr id="20" name="TextBox 19">
            <a:extLst>
              <a:ext uri="{FF2B5EF4-FFF2-40B4-BE49-F238E27FC236}">
                <a16:creationId xmlns:a16="http://schemas.microsoft.com/office/drawing/2014/main" id="{AE0A7C84-D9BF-6041-B4AF-524727C068FA}"/>
              </a:ext>
            </a:extLst>
          </p:cNvPr>
          <p:cNvSpPr txBox="1"/>
          <p:nvPr/>
        </p:nvSpPr>
        <p:spPr>
          <a:xfrm>
            <a:off x="597607" y="7185937"/>
            <a:ext cx="15578823" cy="12649617"/>
          </a:xfrm>
          <a:prstGeom prst="rect">
            <a:avLst/>
          </a:prstGeom>
          <a:noFill/>
        </p:spPr>
        <p:txBody>
          <a:bodyPr wrap="square" rtlCol="0">
            <a:spAutoFit/>
          </a:bodyPr>
          <a:lstStyle/>
          <a:p>
            <a:pPr marL="685800" indent="-685800">
              <a:buFont typeface="Arial" panose="020B0604020202020204" pitchFamily="34" charset="0"/>
              <a:buChar char="•"/>
            </a:pPr>
            <a:r>
              <a:rPr lang="en-US" sz="4800" b="1" dirty="0">
                <a:solidFill>
                  <a:schemeClr val="dk1"/>
                </a:solidFill>
              </a:rPr>
              <a:t>PKF policy mandates require teachers use one of three authentic assessment systems (AAS)</a:t>
            </a:r>
          </a:p>
          <a:p>
            <a:pPr marL="685800" indent="-685800">
              <a:buFont typeface="Arial" panose="020B0604020202020204" pitchFamily="34" charset="0"/>
              <a:buChar char="•"/>
            </a:pPr>
            <a:r>
              <a:rPr lang="en-US" sz="4800" b="1" dirty="0">
                <a:solidFill>
                  <a:schemeClr val="dk1"/>
                </a:solidFill>
              </a:rPr>
              <a:t>This study investigates how AAS influence the daily practices of PKA teachers and how teachers use assessment to develop a deeper understanding of children’s individual needs and interests.</a:t>
            </a:r>
          </a:p>
          <a:p>
            <a:pPr marL="685800" indent="-685800">
              <a:buFont typeface="Arial" panose="020B0604020202020204" pitchFamily="34" charset="0"/>
              <a:buChar char="•"/>
            </a:pPr>
            <a:r>
              <a:rPr lang="en-US" sz="4800" b="1" dirty="0"/>
              <a:t>We utilized a multiple case study design to obtain qualitative and quantitative perspectives on the adoption of authentic assessment in PKA programs. </a:t>
            </a:r>
          </a:p>
          <a:p>
            <a:pPr marL="685800" indent="-685800">
              <a:buFont typeface="Arial" panose="020B0604020202020204" pitchFamily="34" charset="0"/>
              <a:buChar char="•"/>
            </a:pPr>
            <a:r>
              <a:rPr lang="en-US" sz="4800" b="1" dirty="0"/>
              <a:t>Each case study presents a story about the lived realities of teachers and other actors within the early childhood community during the period of the PKA expansion. These stories are complex and illustrate the multifaceted impacts of the adoption of authentic assessment and the PKA expansion</a:t>
            </a:r>
          </a:p>
          <a:p>
            <a:pPr marL="685800" indent="-685800">
              <a:buFont typeface="Arial" panose="020B0604020202020204" pitchFamily="34" charset="0"/>
              <a:buChar char="•"/>
            </a:pPr>
            <a:endParaRPr lang="en-US" sz="4800" b="1" dirty="0"/>
          </a:p>
          <a:p>
            <a:pPr marL="685800" indent="-685800">
              <a:buFont typeface="Arial" panose="020B0604020202020204" pitchFamily="34" charset="0"/>
              <a:buChar char="•"/>
            </a:pPr>
            <a:endParaRPr lang="en-US" sz="4800" b="1" dirty="0">
              <a:solidFill>
                <a:schemeClr val="dk1"/>
              </a:solidFill>
            </a:endParaRPr>
          </a:p>
        </p:txBody>
      </p:sp>
      <p:sp>
        <p:nvSpPr>
          <p:cNvPr id="21" name="TextBox 20">
            <a:extLst>
              <a:ext uri="{FF2B5EF4-FFF2-40B4-BE49-F238E27FC236}">
                <a16:creationId xmlns:a16="http://schemas.microsoft.com/office/drawing/2014/main" id="{2321F957-4DF1-FA4D-81E6-CE1D4F1A31AA}"/>
              </a:ext>
            </a:extLst>
          </p:cNvPr>
          <p:cNvSpPr txBox="1"/>
          <p:nvPr/>
        </p:nvSpPr>
        <p:spPr>
          <a:xfrm>
            <a:off x="34307631" y="22741585"/>
            <a:ext cx="16598763" cy="6309420"/>
          </a:xfrm>
          <a:prstGeom prst="rect">
            <a:avLst/>
          </a:prstGeom>
          <a:noFill/>
        </p:spPr>
        <p:txBody>
          <a:bodyPr wrap="square" rtlCol="0">
            <a:spAutoFit/>
          </a:bodyPr>
          <a:lstStyle/>
          <a:p>
            <a:pPr marL="685800" indent="-685800">
              <a:buFont typeface="Arial" panose="020B0604020202020204" pitchFamily="34" charset="0"/>
              <a:buChar char="•"/>
            </a:pPr>
            <a:r>
              <a:rPr lang="en-US" sz="4800" b="1" dirty="0"/>
              <a:t>Our data reveal both the tensions and possibilities that teachers and other actors in EC programs experience during policy and programmatic shifts </a:t>
            </a:r>
          </a:p>
          <a:p>
            <a:pPr marL="685800" indent="-685800">
              <a:buFont typeface="Arial" panose="020B0604020202020204" pitchFamily="34" charset="0"/>
              <a:buChar char="•"/>
            </a:pPr>
            <a:r>
              <a:rPr lang="en-US" sz="4800" b="1" dirty="0"/>
              <a:t>It is essential to include teachers in on-going and collaborative work to bridge policy and practice so that they gain a greater sense of agency and efficacy,  empowerment and advocacy as decisions are made about the early childhood profession, their roles as educators, and Pre-K education. </a:t>
            </a:r>
          </a:p>
          <a:p>
            <a:endParaRPr lang="en-US" sz="2000" b="1" dirty="0"/>
          </a:p>
        </p:txBody>
      </p:sp>
      <p:pic>
        <p:nvPicPr>
          <p:cNvPr id="75" name="Google Shape;143;g621f2666ae_1_25">
            <a:extLst>
              <a:ext uri="{FF2B5EF4-FFF2-40B4-BE49-F238E27FC236}">
                <a16:creationId xmlns:a16="http://schemas.microsoft.com/office/drawing/2014/main" id="{AEB092E4-A33B-7A42-8F18-0FA9FE0128C8}"/>
              </a:ext>
            </a:extLst>
          </p:cNvPr>
          <p:cNvPicPr preferRelativeResize="0"/>
          <p:nvPr/>
        </p:nvPicPr>
        <p:blipFill rotWithShape="1">
          <a:blip r:embed="rId9">
            <a:alphaModFix/>
          </a:blip>
          <a:srcRect/>
          <a:stretch/>
        </p:blipFill>
        <p:spPr>
          <a:xfrm>
            <a:off x="2982764" y="23048289"/>
            <a:ext cx="9631023" cy="9342127"/>
          </a:xfrm>
          <a:prstGeom prst="rect">
            <a:avLst/>
          </a:prstGeom>
          <a:noFill/>
          <a:ln>
            <a:noFill/>
          </a:ln>
        </p:spPr>
      </p:pic>
      <p:graphicFrame>
        <p:nvGraphicFramePr>
          <p:cNvPr id="25" name="Diagram 24">
            <a:extLst>
              <a:ext uri="{FF2B5EF4-FFF2-40B4-BE49-F238E27FC236}">
                <a16:creationId xmlns:a16="http://schemas.microsoft.com/office/drawing/2014/main" id="{372F352A-B8F4-F940-BCF2-E4C8E7326AAD}"/>
              </a:ext>
            </a:extLst>
          </p:cNvPr>
          <p:cNvGraphicFramePr/>
          <p:nvPr>
            <p:extLst>
              <p:ext uri="{D42A27DB-BD31-4B8C-83A1-F6EECF244321}">
                <p14:modId xmlns:p14="http://schemas.microsoft.com/office/powerpoint/2010/main" val="1628099923"/>
              </p:ext>
            </p:extLst>
          </p:nvPr>
        </p:nvGraphicFramePr>
        <p:xfrm>
          <a:off x="12387013" y="25310854"/>
          <a:ext cx="14895319" cy="704260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
        <p:nvSpPr>
          <p:cNvPr id="27" name="TextBox 26">
            <a:extLst>
              <a:ext uri="{FF2B5EF4-FFF2-40B4-BE49-F238E27FC236}">
                <a16:creationId xmlns:a16="http://schemas.microsoft.com/office/drawing/2014/main" id="{953BD6FA-7DEA-3D48-8221-AB1F80AF6506}"/>
              </a:ext>
            </a:extLst>
          </p:cNvPr>
          <p:cNvSpPr txBox="1"/>
          <p:nvPr/>
        </p:nvSpPr>
        <p:spPr>
          <a:xfrm>
            <a:off x="629967" y="20058312"/>
            <a:ext cx="15417856" cy="3785652"/>
          </a:xfrm>
          <a:prstGeom prst="rect">
            <a:avLst/>
          </a:prstGeom>
          <a:noFill/>
        </p:spPr>
        <p:txBody>
          <a:bodyPr wrap="square" rtlCol="0">
            <a:spAutoFit/>
          </a:bodyPr>
          <a:lstStyle/>
          <a:p>
            <a:pPr marL="285750" indent="-285750">
              <a:buFont typeface="Arial" panose="020B0604020202020204" pitchFamily="34" charset="0"/>
              <a:buChar char="•"/>
            </a:pPr>
            <a:r>
              <a:rPr lang="en-US" sz="4800" b="1" dirty="0"/>
              <a:t>We draw from the Critical Ecology of the EC Profession (Dali, Miller, &amp; Urban, 2012) to encourage teachers to transform practices and policies within systems through critical reflection, inquiry, and responsiveness in their local contexts</a:t>
            </a:r>
          </a:p>
        </p:txBody>
      </p:sp>
      <p:sp>
        <p:nvSpPr>
          <p:cNvPr id="29" name="TextBox 28">
            <a:extLst>
              <a:ext uri="{FF2B5EF4-FFF2-40B4-BE49-F238E27FC236}">
                <a16:creationId xmlns:a16="http://schemas.microsoft.com/office/drawing/2014/main" id="{AB0A7E61-C6F7-3042-ADF1-5AF085B7AC1C}"/>
              </a:ext>
            </a:extLst>
          </p:cNvPr>
          <p:cNvSpPr txBox="1"/>
          <p:nvPr/>
        </p:nvSpPr>
        <p:spPr>
          <a:xfrm>
            <a:off x="13376595" y="24988090"/>
            <a:ext cx="6895449" cy="2554545"/>
          </a:xfrm>
          <a:prstGeom prst="rect">
            <a:avLst/>
          </a:prstGeom>
          <a:noFill/>
        </p:spPr>
        <p:txBody>
          <a:bodyPr wrap="square" rtlCol="0">
            <a:spAutoFit/>
          </a:bodyPr>
          <a:lstStyle/>
          <a:p>
            <a:r>
              <a:rPr lang="en-US" sz="4000" dirty="0"/>
              <a:t>10 PKA Programs </a:t>
            </a:r>
          </a:p>
          <a:p>
            <a:pPr marL="571500" indent="-571500">
              <a:buFont typeface="Arial" panose="020B0604020202020204" pitchFamily="34" charset="0"/>
              <a:buChar char="•"/>
            </a:pPr>
            <a:r>
              <a:rPr lang="en-US" sz="4000" dirty="0"/>
              <a:t>1 Public School </a:t>
            </a:r>
          </a:p>
          <a:p>
            <a:pPr marL="571500" indent="-571500">
              <a:buFont typeface="Arial" panose="020B0604020202020204" pitchFamily="34" charset="0"/>
              <a:buChar char="•"/>
            </a:pPr>
            <a:r>
              <a:rPr lang="en-US" sz="4000" dirty="0"/>
              <a:t>4 DOE Sponsored Programs </a:t>
            </a:r>
          </a:p>
          <a:p>
            <a:pPr marL="571500" indent="-571500">
              <a:buFont typeface="Arial" panose="020B0604020202020204" pitchFamily="34" charset="0"/>
              <a:buChar char="•"/>
            </a:pPr>
            <a:r>
              <a:rPr lang="en-US" sz="4000" dirty="0"/>
              <a:t>5 NYCEECS</a:t>
            </a:r>
          </a:p>
        </p:txBody>
      </p:sp>
      <p:graphicFrame>
        <p:nvGraphicFramePr>
          <p:cNvPr id="5" name="Table 4"/>
          <p:cNvGraphicFramePr>
            <a:graphicFrameLocks noGrp="1"/>
          </p:cNvGraphicFramePr>
          <p:nvPr>
            <p:extLst>
              <p:ext uri="{D42A27DB-BD31-4B8C-83A1-F6EECF244321}">
                <p14:modId xmlns:p14="http://schemas.microsoft.com/office/powerpoint/2010/main" val="3611740686"/>
              </p:ext>
            </p:extLst>
          </p:nvPr>
        </p:nvGraphicFramePr>
        <p:xfrm>
          <a:off x="26266444" y="26554079"/>
          <a:ext cx="8364184" cy="4834500"/>
        </p:xfrm>
        <a:graphic>
          <a:graphicData uri="http://schemas.openxmlformats.org/drawingml/2006/table">
            <a:tbl>
              <a:tblPr firstRow="1" bandRow="1">
                <a:tableStyleId>{EB9631B5-78F2-41C9-869B-9F39066F8104}</a:tableStyleId>
              </a:tblPr>
              <a:tblGrid>
                <a:gridCol w="4823156">
                  <a:extLst>
                    <a:ext uri="{9D8B030D-6E8A-4147-A177-3AD203B41FA5}">
                      <a16:colId xmlns:a16="http://schemas.microsoft.com/office/drawing/2014/main" val="20000"/>
                    </a:ext>
                  </a:extLst>
                </a:gridCol>
                <a:gridCol w="3541028">
                  <a:extLst>
                    <a:ext uri="{9D8B030D-6E8A-4147-A177-3AD203B41FA5}">
                      <a16:colId xmlns:a16="http://schemas.microsoft.com/office/drawing/2014/main" val="20001"/>
                    </a:ext>
                  </a:extLst>
                </a:gridCol>
              </a:tblGrid>
              <a:tr h="363104">
                <a:tc gridSpan="2">
                  <a:txBody>
                    <a:bodyPr/>
                    <a:lstStyle/>
                    <a:p>
                      <a:pPr algn="ctr"/>
                      <a:r>
                        <a:rPr lang="en-US" sz="4400" dirty="0">
                          <a:solidFill>
                            <a:schemeClr val="tx1"/>
                          </a:solidFill>
                        </a:rPr>
                        <a:t>Program’s Adoption of AAS</a:t>
                      </a:r>
                    </a:p>
                  </a:txBody>
                  <a:tcPr/>
                </a:tc>
                <a:tc hMerge="1">
                  <a:txBody>
                    <a:bodyPr/>
                    <a:lstStyle/>
                    <a:p>
                      <a:endParaRPr lang="en-US" dirty="0"/>
                    </a:p>
                  </a:txBody>
                  <a:tcPr/>
                </a:tc>
                <a:extLst>
                  <a:ext uri="{0D108BD9-81ED-4DB2-BD59-A6C34878D82A}">
                    <a16:rowId xmlns:a16="http://schemas.microsoft.com/office/drawing/2014/main" val="10000"/>
                  </a:ext>
                </a:extLst>
              </a:tr>
              <a:tr h="993475">
                <a:tc>
                  <a:txBody>
                    <a:bodyPr/>
                    <a:lstStyle/>
                    <a:p>
                      <a:r>
                        <a:rPr lang="en-US" sz="4400" dirty="0"/>
                        <a:t>Teaching Strategies</a:t>
                      </a:r>
                    </a:p>
                  </a:txBody>
                  <a:tcPr/>
                </a:tc>
                <a:tc>
                  <a:txBody>
                    <a:bodyPr/>
                    <a:lstStyle/>
                    <a:p>
                      <a:r>
                        <a:rPr lang="en-US" dirty="0">
                          <a:latin typeface="Wingdings"/>
                          <a:ea typeface="Wingdings"/>
                          <a:cs typeface="Wingdings"/>
                          <a:sym typeface="Wingdings"/>
                        </a:rPr>
                        <a:t></a:t>
                      </a:r>
                      <a:endParaRPr lang="en-US" dirty="0"/>
                    </a:p>
                  </a:txBody>
                  <a:tcPr/>
                </a:tc>
                <a:extLst>
                  <a:ext uri="{0D108BD9-81ED-4DB2-BD59-A6C34878D82A}">
                    <a16:rowId xmlns:a16="http://schemas.microsoft.com/office/drawing/2014/main" val="10001"/>
                  </a:ext>
                </a:extLst>
              </a:tr>
              <a:tr h="1585332">
                <a:tc>
                  <a:txBody>
                    <a:bodyPr/>
                    <a:lstStyle/>
                    <a:p>
                      <a:r>
                        <a:rPr lang="en-US" sz="4800" dirty="0"/>
                        <a:t>Child Observation Record </a:t>
                      </a:r>
                    </a:p>
                  </a:txBody>
                  <a:tcPr/>
                </a:tc>
                <a:tc>
                  <a:txBody>
                    <a:bodyPr/>
                    <a:lstStyle/>
                    <a:p>
                      <a:r>
                        <a:rPr lang="en-US" dirty="0">
                          <a:latin typeface="Wingdings"/>
                          <a:ea typeface="Wingdings"/>
                          <a:cs typeface="Wingdings"/>
                          <a:sym typeface="Wingdings"/>
                        </a:rPr>
                        <a:t></a:t>
                      </a:r>
                      <a:endParaRPr lang="en-US" dirty="0"/>
                    </a:p>
                  </a:txBody>
                  <a:tcPr/>
                </a:tc>
                <a:extLst>
                  <a:ext uri="{0D108BD9-81ED-4DB2-BD59-A6C34878D82A}">
                    <a16:rowId xmlns:a16="http://schemas.microsoft.com/office/drawing/2014/main" val="10002"/>
                  </a:ext>
                </a:extLst>
              </a:tr>
              <a:tr h="862421">
                <a:tc>
                  <a:txBody>
                    <a:bodyPr/>
                    <a:lstStyle/>
                    <a:p>
                      <a:r>
                        <a:rPr lang="en-US" sz="4800" dirty="0"/>
                        <a:t>Work</a:t>
                      </a:r>
                      <a:r>
                        <a:rPr lang="en-US" sz="4800" baseline="0" dirty="0"/>
                        <a:t> Sampling </a:t>
                      </a:r>
                      <a:endParaRPr lang="en-US" sz="4800" dirty="0"/>
                    </a:p>
                  </a:txBody>
                  <a:tcPr/>
                </a:tc>
                <a:tc>
                  <a:txBody>
                    <a:bodyPr/>
                    <a:lstStyle/>
                    <a:p>
                      <a:r>
                        <a:rPr lang="en-US" dirty="0">
                          <a:latin typeface="Wingdings"/>
                          <a:ea typeface="Wingdings"/>
                          <a:cs typeface="Wingdings"/>
                          <a:sym typeface="Wingdings"/>
                        </a:rPr>
                        <a:t></a:t>
                      </a:r>
                      <a:endParaRPr lang="en-US" dirty="0"/>
                    </a:p>
                  </a:txBody>
                  <a:tcPr/>
                </a:tc>
                <a:extLst>
                  <a:ext uri="{0D108BD9-81ED-4DB2-BD59-A6C34878D82A}">
                    <a16:rowId xmlns:a16="http://schemas.microsoft.com/office/drawing/2014/main" val="10003"/>
                  </a:ext>
                </a:extLst>
              </a:tr>
            </a:tbl>
          </a:graphicData>
        </a:graphic>
      </p:graphicFrame>
      <p:sp>
        <p:nvSpPr>
          <p:cNvPr id="9" name="TextBox 8"/>
          <p:cNvSpPr txBox="1"/>
          <p:nvPr/>
        </p:nvSpPr>
        <p:spPr>
          <a:xfrm>
            <a:off x="247805" y="31687156"/>
            <a:ext cx="5296812" cy="400110"/>
          </a:xfrm>
          <a:prstGeom prst="rect">
            <a:avLst/>
          </a:prstGeom>
          <a:noFill/>
        </p:spPr>
        <p:txBody>
          <a:bodyPr wrap="square" rtlCol="0">
            <a:spAutoFit/>
          </a:bodyPr>
          <a:lstStyle/>
          <a:p>
            <a:r>
              <a:rPr lang="en-US" sz="2000" dirty="0"/>
              <a:t>* DECE </a:t>
            </a:r>
            <a:r>
              <a:rPr lang="mr-IN" sz="2000" dirty="0"/>
              <a:t>–</a:t>
            </a:r>
            <a:r>
              <a:rPr lang="en-US" sz="2000" dirty="0"/>
              <a:t> Division of Early Childhood Education </a:t>
            </a:r>
          </a:p>
        </p:txBody>
      </p:sp>
    </p:spTree>
    <p:extLst>
      <p:ext uri="{BB962C8B-B14F-4D97-AF65-F5344CB8AC3E}">
        <p14:creationId xmlns:p14="http://schemas.microsoft.com/office/powerpoint/2010/main" val="31408185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624</TotalTime>
  <Words>719</Words>
  <Application>Microsoft Macintosh PowerPoint</Application>
  <PresentationFormat>Custom</PresentationFormat>
  <Paragraphs>56</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Gill Sans</vt:lpstr>
      <vt:lpstr>Tahoma</vt:lpstr>
      <vt:lpstr>Wingdings</vt:lpstr>
      <vt:lpstr>Office Theme</vt:lpstr>
      <vt:lpstr>PowerPoint Presentation</vt:lpstr>
    </vt:vector>
  </TitlesOfParts>
  <Company>University at Buffalo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Eva Liang</dc:creator>
  <cp:lastModifiedBy>Kate Tarrant</cp:lastModifiedBy>
  <cp:revision>93</cp:revision>
  <dcterms:created xsi:type="dcterms:W3CDTF">2018-05-09T23:59:44Z</dcterms:created>
  <dcterms:modified xsi:type="dcterms:W3CDTF">2019-11-26T14:04:57Z</dcterms:modified>
</cp:coreProperties>
</file>